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19"/>
  </p:notesMasterIdLst>
  <p:sldIdLst>
    <p:sldId id="256" r:id="rId2"/>
    <p:sldId id="282" r:id="rId3"/>
    <p:sldId id="283" r:id="rId4"/>
    <p:sldId id="279" r:id="rId5"/>
    <p:sldId id="258" r:id="rId6"/>
    <p:sldId id="269" r:id="rId7"/>
    <p:sldId id="259" r:id="rId8"/>
    <p:sldId id="272" r:id="rId9"/>
    <p:sldId id="266" r:id="rId10"/>
    <p:sldId id="268" r:id="rId11"/>
    <p:sldId id="275" r:id="rId12"/>
    <p:sldId id="270" r:id="rId13"/>
    <p:sldId id="274" r:id="rId14"/>
    <p:sldId id="280" r:id="rId15"/>
    <p:sldId id="277" r:id="rId16"/>
    <p:sldId id="284" r:id="rId17"/>
    <p:sldId id="273"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0000"/>
    <a:srgbClr val="4F8747"/>
    <a:srgbClr val="FF9900"/>
    <a:srgbClr val="FF0909"/>
    <a:srgbClr val="FFAF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207" autoAdjust="0"/>
    <p:restoredTop sz="94660"/>
  </p:normalViewPr>
  <p:slideViewPr>
    <p:cSldViewPr>
      <p:cViewPr varScale="1">
        <p:scale>
          <a:sx n="68" d="100"/>
          <a:sy n="68" d="100"/>
        </p:scale>
        <p:origin x="-90" y="-5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F418F8-500E-485A-86DC-60E329EFFE0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ru-RU"/>
        </a:p>
      </dgm:t>
    </dgm:pt>
    <dgm:pt modelId="{1CA5EF6A-B082-4B7D-8939-745440386544}">
      <dgm:prSet phldrT="[Текст]" custT="1"/>
      <dgm:spPr>
        <a:solidFill>
          <a:schemeClr val="accent2">
            <a:lumMod val="75000"/>
          </a:schemeClr>
        </a:solidFill>
      </dgm:spPr>
      <dgm:t>
        <a:bodyPr/>
        <a:lstStyle/>
        <a:p>
          <a:r>
            <a:rPr lang="zh-CN" altLang="en-US" sz="900" b="1" dirty="0" smtClean="0"/>
            <a:t>网站身份注册</a:t>
          </a:r>
          <a:endParaRPr lang="ru-RU" sz="900" b="1" dirty="0"/>
        </a:p>
      </dgm:t>
    </dgm:pt>
    <dgm:pt modelId="{30AB92C2-96EB-4260-B4F2-70AF65759C73}" type="parTrans" cxnId="{14EF30D7-06E3-4CB2-BF1D-78C91B8C77B7}">
      <dgm:prSet/>
      <dgm:spPr/>
      <dgm:t>
        <a:bodyPr/>
        <a:lstStyle/>
        <a:p>
          <a:endParaRPr lang="ru-RU"/>
        </a:p>
      </dgm:t>
    </dgm:pt>
    <dgm:pt modelId="{AF24EEBF-3590-471B-8B1C-804999B27D22}" type="sibTrans" cxnId="{14EF30D7-06E3-4CB2-BF1D-78C91B8C77B7}">
      <dgm:prSet custT="1"/>
      <dgm:spPr>
        <a:solidFill>
          <a:schemeClr val="accent2">
            <a:lumMod val="75000"/>
          </a:schemeClr>
        </a:solidFill>
      </dgm:spPr>
      <dgm:t>
        <a:bodyPr/>
        <a:lstStyle/>
        <a:p>
          <a:r>
            <a:rPr lang="uk-UA" sz="1100" b="1" dirty="0" smtClean="0">
              <a:solidFill>
                <a:schemeClr val="bg1"/>
              </a:solidFill>
            </a:rPr>
            <a:t>1</a:t>
          </a:r>
          <a:endParaRPr lang="ru-RU" sz="1100" b="1" dirty="0">
            <a:solidFill>
              <a:schemeClr val="bg1"/>
            </a:solidFill>
          </a:endParaRPr>
        </a:p>
      </dgm:t>
    </dgm:pt>
    <dgm:pt modelId="{CC20767E-366A-4BD3-BFD9-8A8B28CBF326}">
      <dgm:prSet phldrT="[Текст]"/>
      <dgm:spPr>
        <a:solidFill>
          <a:schemeClr val="accent2">
            <a:lumMod val="75000"/>
          </a:schemeClr>
        </a:solidFill>
      </dgm:spPr>
      <dgm:t>
        <a:bodyPr/>
        <a:lstStyle/>
        <a:p>
          <a:r>
            <a:rPr lang="zh-CN" altLang="en-US" smtClean="0"/>
            <a:t>填写电子申请表</a:t>
          </a:r>
          <a:endParaRPr lang="ru-RU" dirty="0"/>
        </a:p>
      </dgm:t>
    </dgm:pt>
    <dgm:pt modelId="{6D1BF62F-4287-432D-A3BA-7FF476E7DED6}" type="parTrans" cxnId="{1E51DB3A-A296-4DFD-91A9-70133D9B5D13}">
      <dgm:prSet/>
      <dgm:spPr/>
      <dgm:t>
        <a:bodyPr/>
        <a:lstStyle/>
        <a:p>
          <a:endParaRPr lang="ru-RU"/>
        </a:p>
      </dgm:t>
    </dgm:pt>
    <dgm:pt modelId="{16E16CC4-9FCF-4E7D-B242-64E9CD87E155}" type="sibTrans" cxnId="{1E51DB3A-A296-4DFD-91A9-70133D9B5D13}">
      <dgm:prSet custT="1"/>
      <dgm:spPr>
        <a:solidFill>
          <a:schemeClr val="accent2">
            <a:lumMod val="75000"/>
          </a:schemeClr>
        </a:solidFill>
      </dgm:spPr>
      <dgm:t>
        <a:bodyPr/>
        <a:lstStyle/>
        <a:p>
          <a:r>
            <a:rPr lang="uk-UA" sz="1200" b="1" dirty="0" smtClean="0">
              <a:solidFill>
                <a:schemeClr val="bg1"/>
              </a:solidFill>
            </a:rPr>
            <a:t>3</a:t>
          </a:r>
          <a:endParaRPr lang="ru-RU" sz="1200" b="1" dirty="0">
            <a:solidFill>
              <a:schemeClr val="bg1"/>
            </a:solidFill>
          </a:endParaRPr>
        </a:p>
      </dgm:t>
    </dgm:pt>
    <dgm:pt modelId="{6D194322-5A14-4928-A663-4B35C0EBB726}">
      <dgm:prSet phldrT="[Текст]" custT="1"/>
      <dgm:spPr>
        <a:solidFill>
          <a:schemeClr val="accent2">
            <a:lumMod val="75000"/>
          </a:schemeClr>
        </a:solidFill>
      </dgm:spPr>
      <dgm:t>
        <a:bodyPr/>
        <a:lstStyle/>
        <a:p>
          <a:r>
            <a:rPr lang="zh-CN" altLang="en-US" sz="800" dirty="0" smtClean="0"/>
            <a:t>检查</a:t>
          </a:r>
          <a:r>
            <a:rPr lang="ru-RU" sz="800" dirty="0" smtClean="0"/>
            <a:t>(</a:t>
          </a:r>
          <a:r>
            <a:rPr lang="zh-CN" sz="800" dirty="0" smtClean="0"/>
            <a:t>乌克兰安全局、乌克兰内务部、乌克兰国家边防局、乌克兰国家移民局、乌克兰国家财政局、乌克兰总检察署</a:t>
          </a:r>
          <a:r>
            <a:rPr lang="ru-RU" sz="800" dirty="0" smtClean="0"/>
            <a:t>)</a:t>
          </a:r>
          <a:endParaRPr lang="ru-RU" sz="800" dirty="0"/>
        </a:p>
      </dgm:t>
    </dgm:pt>
    <dgm:pt modelId="{A50812F7-B872-4738-A9F8-A40B36BBEF78}" type="parTrans" cxnId="{0FB63438-4F04-436B-9EF1-D556ACBCC86C}">
      <dgm:prSet/>
      <dgm:spPr/>
      <dgm:t>
        <a:bodyPr/>
        <a:lstStyle/>
        <a:p>
          <a:endParaRPr lang="ru-RU"/>
        </a:p>
      </dgm:t>
    </dgm:pt>
    <dgm:pt modelId="{050CA8E3-FE4D-4E5E-9FCC-B70184508499}" type="sibTrans" cxnId="{0FB63438-4F04-436B-9EF1-D556ACBCC86C}">
      <dgm:prSet custT="1"/>
      <dgm:spPr>
        <a:solidFill>
          <a:schemeClr val="accent2">
            <a:lumMod val="75000"/>
          </a:schemeClr>
        </a:solidFill>
      </dgm:spPr>
      <dgm:t>
        <a:bodyPr/>
        <a:lstStyle/>
        <a:p>
          <a:r>
            <a:rPr lang="uk-UA" sz="1200" b="1" dirty="0" smtClean="0">
              <a:solidFill>
                <a:schemeClr val="bg1"/>
              </a:solidFill>
            </a:rPr>
            <a:t>4</a:t>
          </a:r>
          <a:endParaRPr lang="ru-RU" sz="800" b="1" dirty="0">
            <a:solidFill>
              <a:schemeClr val="bg1"/>
            </a:solidFill>
          </a:endParaRPr>
        </a:p>
      </dgm:t>
    </dgm:pt>
    <dgm:pt modelId="{795BD118-AE6C-482C-BD08-4E575DE84DAE}">
      <dgm:prSet phldrT="[Текст]" custT="1"/>
      <dgm:spPr>
        <a:solidFill>
          <a:schemeClr val="accent2">
            <a:lumMod val="75000"/>
          </a:schemeClr>
        </a:solidFill>
      </dgm:spPr>
      <dgm:t>
        <a:bodyPr/>
        <a:lstStyle/>
        <a:p>
          <a:r>
            <a:rPr lang="zh-CN" altLang="en-US" sz="700" dirty="0" smtClean="0"/>
            <a:t>通知决定</a:t>
          </a:r>
          <a:endParaRPr lang="ru-RU" sz="700" dirty="0"/>
        </a:p>
      </dgm:t>
    </dgm:pt>
    <dgm:pt modelId="{1AF126D3-84A9-484C-A81B-B2713DD07473}" type="parTrans" cxnId="{69023AE5-F813-4B22-B859-18F4CBB96AED}">
      <dgm:prSet/>
      <dgm:spPr/>
      <dgm:t>
        <a:bodyPr/>
        <a:lstStyle/>
        <a:p>
          <a:endParaRPr lang="ru-RU"/>
        </a:p>
      </dgm:t>
    </dgm:pt>
    <dgm:pt modelId="{F90ED639-1C4A-4006-A9E1-8068A933B6CA}" type="sibTrans" cxnId="{69023AE5-F813-4B22-B859-18F4CBB96AED}">
      <dgm:prSet custT="1"/>
      <dgm:spPr>
        <a:solidFill>
          <a:schemeClr val="accent2">
            <a:lumMod val="75000"/>
          </a:schemeClr>
        </a:solidFill>
      </dgm:spPr>
      <dgm:t>
        <a:bodyPr/>
        <a:lstStyle/>
        <a:p>
          <a:r>
            <a:rPr lang="uk-UA" sz="1100" b="1" dirty="0" smtClean="0"/>
            <a:t>5</a:t>
          </a:r>
          <a:endParaRPr lang="ru-RU" sz="1100" b="1" dirty="0"/>
        </a:p>
      </dgm:t>
    </dgm:pt>
    <dgm:pt modelId="{9024F8E8-AEE9-48AF-A6CE-1E08844D72DB}">
      <dgm:prSet phldrT="[Текст]" custT="1"/>
      <dgm:spPr>
        <a:solidFill>
          <a:schemeClr val="accent2">
            <a:lumMod val="75000"/>
          </a:schemeClr>
        </a:solidFill>
      </dgm:spPr>
      <dgm:t>
        <a:bodyPr/>
        <a:lstStyle/>
        <a:p>
          <a:r>
            <a:rPr lang="zh-CN" altLang="en-US" sz="900" dirty="0" smtClean="0"/>
            <a:t>获得“个人资料”访问许可</a:t>
          </a:r>
          <a:endParaRPr lang="ru-RU" sz="900" dirty="0"/>
        </a:p>
      </dgm:t>
    </dgm:pt>
    <dgm:pt modelId="{372430D3-8C47-4104-90AF-8F03B37DBB8F}" type="parTrans" cxnId="{5EED6BFD-EB4F-4358-983D-0E276B84F6C0}">
      <dgm:prSet/>
      <dgm:spPr/>
      <dgm:t>
        <a:bodyPr/>
        <a:lstStyle/>
        <a:p>
          <a:endParaRPr lang="ru-RU"/>
        </a:p>
      </dgm:t>
    </dgm:pt>
    <dgm:pt modelId="{F76B1B19-0F71-469D-899F-3D56A38C9306}" type="sibTrans" cxnId="{5EED6BFD-EB4F-4358-983D-0E276B84F6C0}">
      <dgm:prSet custT="1"/>
      <dgm:spPr>
        <a:solidFill>
          <a:schemeClr val="accent2">
            <a:lumMod val="75000"/>
          </a:schemeClr>
        </a:solidFill>
      </dgm:spPr>
      <dgm:t>
        <a:bodyPr/>
        <a:lstStyle/>
        <a:p>
          <a:r>
            <a:rPr lang="uk-UA" sz="1400" b="1" dirty="0" smtClean="0">
              <a:solidFill>
                <a:schemeClr val="bg1"/>
              </a:solidFill>
            </a:rPr>
            <a:t>2</a:t>
          </a:r>
          <a:endParaRPr lang="ru-RU" sz="1400" b="1" dirty="0">
            <a:solidFill>
              <a:schemeClr val="bg1"/>
            </a:solidFill>
          </a:endParaRPr>
        </a:p>
      </dgm:t>
    </dgm:pt>
    <dgm:pt modelId="{DFD02446-B341-495E-8C1A-6B7FF6952FB5}">
      <dgm:prSet phldrT="[Текст]" custT="1"/>
      <dgm:spPr>
        <a:solidFill>
          <a:schemeClr val="accent2">
            <a:lumMod val="75000"/>
          </a:schemeClr>
        </a:solidFill>
      </dgm:spPr>
      <dgm:t>
        <a:bodyPr/>
        <a:lstStyle/>
        <a:p>
          <a:r>
            <a:rPr lang="zh-CN" altLang="en-US" sz="1050" b="1" dirty="0" smtClean="0"/>
            <a:t>电子邮箱</a:t>
          </a:r>
          <a:endParaRPr lang="ru-RU" sz="1050" b="1" dirty="0"/>
        </a:p>
      </dgm:t>
    </dgm:pt>
    <dgm:pt modelId="{72897384-B90A-4101-B7E4-66EB6DF869C9}" type="sibTrans" cxnId="{E2BA8EEE-17C1-4EC6-B667-1143E6554B2E}">
      <dgm:prSet custT="1"/>
      <dgm:spPr>
        <a:solidFill>
          <a:schemeClr val="accent2">
            <a:lumMod val="75000"/>
          </a:schemeClr>
        </a:solidFill>
      </dgm:spPr>
      <dgm:t>
        <a:bodyPr/>
        <a:lstStyle/>
        <a:p>
          <a:r>
            <a:rPr lang="uk-UA" sz="1200" dirty="0" smtClean="0">
              <a:solidFill>
                <a:schemeClr val="bg1"/>
              </a:solidFill>
            </a:rPr>
            <a:t>6</a:t>
          </a:r>
          <a:endParaRPr lang="ru-RU" sz="800" dirty="0">
            <a:solidFill>
              <a:schemeClr val="bg1"/>
            </a:solidFill>
          </a:endParaRPr>
        </a:p>
      </dgm:t>
    </dgm:pt>
    <dgm:pt modelId="{EA407854-B29B-4BD3-8A81-1ED4536282AB}" type="parTrans" cxnId="{E2BA8EEE-17C1-4EC6-B667-1143E6554B2E}">
      <dgm:prSet/>
      <dgm:spPr/>
      <dgm:t>
        <a:bodyPr/>
        <a:lstStyle/>
        <a:p>
          <a:endParaRPr lang="ru-RU"/>
        </a:p>
      </dgm:t>
    </dgm:pt>
    <dgm:pt modelId="{002145A5-87E3-4E79-AC3F-043A2C76A3AB}" type="pres">
      <dgm:prSet presAssocID="{F1F418F8-500E-485A-86DC-60E329EFFE06}" presName="cycle" presStyleCnt="0">
        <dgm:presLayoutVars>
          <dgm:dir/>
          <dgm:resizeHandles val="exact"/>
        </dgm:presLayoutVars>
      </dgm:prSet>
      <dgm:spPr/>
      <dgm:t>
        <a:bodyPr/>
        <a:lstStyle/>
        <a:p>
          <a:endParaRPr lang="uk-UA"/>
        </a:p>
      </dgm:t>
    </dgm:pt>
    <dgm:pt modelId="{2C288124-F1E0-4C6B-9050-32ADF175F0DE}" type="pres">
      <dgm:prSet presAssocID="{1CA5EF6A-B082-4B7D-8939-745440386544}" presName="node" presStyleLbl="node1" presStyleIdx="0" presStyleCnt="6">
        <dgm:presLayoutVars>
          <dgm:bulletEnabled val="1"/>
        </dgm:presLayoutVars>
      </dgm:prSet>
      <dgm:spPr/>
      <dgm:t>
        <a:bodyPr/>
        <a:lstStyle/>
        <a:p>
          <a:endParaRPr lang="uk-UA"/>
        </a:p>
      </dgm:t>
    </dgm:pt>
    <dgm:pt modelId="{C142FECB-03C2-438B-9E84-E751BDEC74F6}" type="pres">
      <dgm:prSet presAssocID="{AF24EEBF-3590-471B-8B1C-804999B27D22}" presName="sibTrans" presStyleLbl="sibTrans2D1" presStyleIdx="0" presStyleCnt="6" custAng="21443046" custScaleX="115600" custLinFactNeighborX="-44790" custLinFactNeighborY="-42527"/>
      <dgm:spPr/>
      <dgm:t>
        <a:bodyPr/>
        <a:lstStyle/>
        <a:p>
          <a:endParaRPr lang="ru-RU"/>
        </a:p>
      </dgm:t>
    </dgm:pt>
    <dgm:pt modelId="{A446BE64-62B2-4141-9CB8-0848935B00C2}" type="pres">
      <dgm:prSet presAssocID="{AF24EEBF-3590-471B-8B1C-804999B27D22}" presName="connectorText" presStyleLbl="sibTrans2D1" presStyleIdx="0" presStyleCnt="6"/>
      <dgm:spPr/>
      <dgm:t>
        <a:bodyPr/>
        <a:lstStyle/>
        <a:p>
          <a:endParaRPr lang="ru-RU"/>
        </a:p>
      </dgm:t>
    </dgm:pt>
    <dgm:pt modelId="{DEF373F0-D3D5-4F96-BF64-FAE9E9F0F94E}" type="pres">
      <dgm:prSet presAssocID="{9024F8E8-AEE9-48AF-A6CE-1E08844D72DB}" presName="node" presStyleLbl="node1" presStyleIdx="1" presStyleCnt="6">
        <dgm:presLayoutVars>
          <dgm:bulletEnabled val="1"/>
        </dgm:presLayoutVars>
      </dgm:prSet>
      <dgm:spPr/>
      <dgm:t>
        <a:bodyPr/>
        <a:lstStyle/>
        <a:p>
          <a:endParaRPr lang="ru-RU"/>
        </a:p>
      </dgm:t>
    </dgm:pt>
    <dgm:pt modelId="{3207D40D-EA2E-4608-B81C-EF33511EA669}" type="pres">
      <dgm:prSet presAssocID="{F76B1B19-0F71-469D-899F-3D56A38C9306}" presName="sibTrans" presStyleLbl="sibTrans2D1" presStyleIdx="1" presStyleCnt="6" custLinFactNeighborX="9340" custLinFactNeighborY="-45640"/>
      <dgm:spPr/>
      <dgm:t>
        <a:bodyPr/>
        <a:lstStyle/>
        <a:p>
          <a:endParaRPr lang="uk-UA"/>
        </a:p>
      </dgm:t>
    </dgm:pt>
    <dgm:pt modelId="{BD64027E-179D-492F-A7A0-E89F1FD606E9}" type="pres">
      <dgm:prSet presAssocID="{F76B1B19-0F71-469D-899F-3D56A38C9306}" presName="connectorText" presStyleLbl="sibTrans2D1" presStyleIdx="1" presStyleCnt="6"/>
      <dgm:spPr/>
      <dgm:t>
        <a:bodyPr/>
        <a:lstStyle/>
        <a:p>
          <a:endParaRPr lang="uk-UA"/>
        </a:p>
      </dgm:t>
    </dgm:pt>
    <dgm:pt modelId="{63F6B898-1B78-4E11-9AAA-B690CFD39771}" type="pres">
      <dgm:prSet presAssocID="{CC20767E-366A-4BD3-BFD9-8A8B28CBF326}" presName="node" presStyleLbl="node1" presStyleIdx="2" presStyleCnt="6">
        <dgm:presLayoutVars>
          <dgm:bulletEnabled val="1"/>
        </dgm:presLayoutVars>
      </dgm:prSet>
      <dgm:spPr/>
      <dgm:t>
        <a:bodyPr/>
        <a:lstStyle/>
        <a:p>
          <a:endParaRPr lang="ru-RU"/>
        </a:p>
      </dgm:t>
    </dgm:pt>
    <dgm:pt modelId="{1DB44501-93D5-4EFC-94E2-4019386F085B}" type="pres">
      <dgm:prSet presAssocID="{16E16CC4-9FCF-4E7D-B242-64E9CD87E155}" presName="sibTrans" presStyleLbl="sibTrans2D1" presStyleIdx="2" presStyleCnt="6" custScaleX="164208" custLinFactNeighborX="50607" custLinFactNeighborY="6019"/>
      <dgm:spPr/>
      <dgm:t>
        <a:bodyPr/>
        <a:lstStyle/>
        <a:p>
          <a:endParaRPr lang="uk-UA"/>
        </a:p>
      </dgm:t>
    </dgm:pt>
    <dgm:pt modelId="{7BB494AF-6F1B-4215-BEF1-A2CD4F76E846}" type="pres">
      <dgm:prSet presAssocID="{16E16CC4-9FCF-4E7D-B242-64E9CD87E155}" presName="connectorText" presStyleLbl="sibTrans2D1" presStyleIdx="2" presStyleCnt="6"/>
      <dgm:spPr/>
      <dgm:t>
        <a:bodyPr/>
        <a:lstStyle/>
        <a:p>
          <a:endParaRPr lang="uk-UA"/>
        </a:p>
      </dgm:t>
    </dgm:pt>
    <dgm:pt modelId="{D453B76F-223F-4C18-BAB4-FA2DABC0F4DD}" type="pres">
      <dgm:prSet presAssocID="{6D194322-5A14-4928-A663-4B35C0EBB726}" presName="node" presStyleLbl="node1" presStyleIdx="3" presStyleCnt="6" custRadScaleRad="99749" custRadScaleInc="-3049">
        <dgm:presLayoutVars>
          <dgm:bulletEnabled val="1"/>
        </dgm:presLayoutVars>
      </dgm:prSet>
      <dgm:spPr/>
      <dgm:t>
        <a:bodyPr/>
        <a:lstStyle/>
        <a:p>
          <a:endParaRPr lang="ru-RU"/>
        </a:p>
      </dgm:t>
    </dgm:pt>
    <dgm:pt modelId="{B9CD2FFD-37AF-4188-A10D-03C6F934BD9C}" type="pres">
      <dgm:prSet presAssocID="{050CA8E3-FE4D-4E5E-9FCC-B70184508499}" presName="sibTrans" presStyleLbl="sibTrans2D1" presStyleIdx="3" presStyleCnt="6" custAng="20985996" custScaleX="115479" custLinFactNeighborX="30905" custLinFactNeighborY="37224"/>
      <dgm:spPr/>
      <dgm:t>
        <a:bodyPr/>
        <a:lstStyle/>
        <a:p>
          <a:endParaRPr lang="uk-UA"/>
        </a:p>
      </dgm:t>
    </dgm:pt>
    <dgm:pt modelId="{EC343981-C039-4995-AD6D-2BE0DE66AAD6}" type="pres">
      <dgm:prSet presAssocID="{050CA8E3-FE4D-4E5E-9FCC-B70184508499}" presName="connectorText" presStyleLbl="sibTrans2D1" presStyleIdx="3" presStyleCnt="6"/>
      <dgm:spPr/>
      <dgm:t>
        <a:bodyPr/>
        <a:lstStyle/>
        <a:p>
          <a:endParaRPr lang="uk-UA"/>
        </a:p>
      </dgm:t>
    </dgm:pt>
    <dgm:pt modelId="{82209016-8A86-44D3-A807-FC1243E492AE}" type="pres">
      <dgm:prSet presAssocID="{795BD118-AE6C-482C-BD08-4E575DE84DAE}" presName="node" presStyleLbl="node1" presStyleIdx="4" presStyleCnt="6">
        <dgm:presLayoutVars>
          <dgm:bulletEnabled val="1"/>
        </dgm:presLayoutVars>
      </dgm:prSet>
      <dgm:spPr/>
      <dgm:t>
        <a:bodyPr/>
        <a:lstStyle/>
        <a:p>
          <a:endParaRPr lang="ru-RU"/>
        </a:p>
      </dgm:t>
    </dgm:pt>
    <dgm:pt modelId="{479547B4-735B-4115-BB38-86F1489A3AE7}" type="pres">
      <dgm:prSet presAssocID="{F90ED639-1C4A-4006-A9E1-8068A933B6CA}" presName="sibTrans" presStyleLbl="sibTrans2D1" presStyleIdx="4" presStyleCnt="6" custLinFactNeighborY="44268"/>
      <dgm:spPr/>
      <dgm:t>
        <a:bodyPr/>
        <a:lstStyle/>
        <a:p>
          <a:endParaRPr lang="uk-UA"/>
        </a:p>
      </dgm:t>
    </dgm:pt>
    <dgm:pt modelId="{73920E1C-47A7-4D19-A7F0-779457049332}" type="pres">
      <dgm:prSet presAssocID="{F90ED639-1C4A-4006-A9E1-8068A933B6CA}" presName="connectorText" presStyleLbl="sibTrans2D1" presStyleIdx="4" presStyleCnt="6"/>
      <dgm:spPr/>
      <dgm:t>
        <a:bodyPr/>
        <a:lstStyle/>
        <a:p>
          <a:endParaRPr lang="uk-UA"/>
        </a:p>
      </dgm:t>
    </dgm:pt>
    <dgm:pt modelId="{656C5245-617C-492C-AD4F-FE75FFDE8AE4}" type="pres">
      <dgm:prSet presAssocID="{DFD02446-B341-495E-8C1A-6B7FF6952FB5}" presName="node" presStyleLbl="node1" presStyleIdx="5" presStyleCnt="6">
        <dgm:presLayoutVars>
          <dgm:bulletEnabled val="1"/>
        </dgm:presLayoutVars>
      </dgm:prSet>
      <dgm:spPr/>
      <dgm:t>
        <a:bodyPr/>
        <a:lstStyle/>
        <a:p>
          <a:endParaRPr lang="ru-RU"/>
        </a:p>
      </dgm:t>
    </dgm:pt>
    <dgm:pt modelId="{BA9DC62E-7AA9-4E21-830E-A7C2B88B2B2B}" type="pres">
      <dgm:prSet presAssocID="{72897384-B90A-4101-B7E4-66EB6DF869C9}" presName="sibTrans" presStyleLbl="sibTrans2D1" presStyleIdx="5" presStyleCnt="6" custLinFactNeighborX="-43653" custLinFactNeighborY="19773"/>
      <dgm:spPr/>
      <dgm:t>
        <a:bodyPr/>
        <a:lstStyle/>
        <a:p>
          <a:endParaRPr lang="uk-UA"/>
        </a:p>
      </dgm:t>
    </dgm:pt>
    <dgm:pt modelId="{F1844EEC-4A94-4EBE-9AF9-013109A79EAD}" type="pres">
      <dgm:prSet presAssocID="{72897384-B90A-4101-B7E4-66EB6DF869C9}" presName="connectorText" presStyleLbl="sibTrans2D1" presStyleIdx="5" presStyleCnt="6"/>
      <dgm:spPr/>
      <dgm:t>
        <a:bodyPr/>
        <a:lstStyle/>
        <a:p>
          <a:endParaRPr lang="uk-UA"/>
        </a:p>
      </dgm:t>
    </dgm:pt>
  </dgm:ptLst>
  <dgm:cxnLst>
    <dgm:cxn modelId="{0FB63438-4F04-436B-9EF1-D556ACBCC86C}" srcId="{F1F418F8-500E-485A-86DC-60E329EFFE06}" destId="{6D194322-5A14-4928-A663-4B35C0EBB726}" srcOrd="3" destOrd="0" parTransId="{A50812F7-B872-4738-A9F8-A40B36BBEF78}" sibTransId="{050CA8E3-FE4D-4E5E-9FCC-B70184508499}"/>
    <dgm:cxn modelId="{8E6DA8DD-04D8-4AB8-9B26-92446063BA60}" type="presOf" srcId="{AF24EEBF-3590-471B-8B1C-804999B27D22}" destId="{A446BE64-62B2-4141-9CB8-0848935B00C2}" srcOrd="1" destOrd="0" presId="urn:microsoft.com/office/officeart/2005/8/layout/cycle2"/>
    <dgm:cxn modelId="{4BAF9D03-654F-4366-A424-3DE834E3B9A8}" type="presOf" srcId="{AF24EEBF-3590-471B-8B1C-804999B27D22}" destId="{C142FECB-03C2-438B-9E84-E751BDEC74F6}" srcOrd="0" destOrd="0" presId="urn:microsoft.com/office/officeart/2005/8/layout/cycle2"/>
    <dgm:cxn modelId="{1E51DB3A-A296-4DFD-91A9-70133D9B5D13}" srcId="{F1F418F8-500E-485A-86DC-60E329EFFE06}" destId="{CC20767E-366A-4BD3-BFD9-8A8B28CBF326}" srcOrd="2" destOrd="0" parTransId="{6D1BF62F-4287-432D-A3BA-7FF476E7DED6}" sibTransId="{16E16CC4-9FCF-4E7D-B242-64E9CD87E155}"/>
    <dgm:cxn modelId="{4390AD8B-E408-4F56-9775-169F3DD12969}" type="presOf" srcId="{1CA5EF6A-B082-4B7D-8939-745440386544}" destId="{2C288124-F1E0-4C6B-9050-32ADF175F0DE}" srcOrd="0" destOrd="0" presId="urn:microsoft.com/office/officeart/2005/8/layout/cycle2"/>
    <dgm:cxn modelId="{E2BA8EEE-17C1-4EC6-B667-1143E6554B2E}" srcId="{F1F418F8-500E-485A-86DC-60E329EFFE06}" destId="{DFD02446-B341-495E-8C1A-6B7FF6952FB5}" srcOrd="5" destOrd="0" parTransId="{EA407854-B29B-4BD3-8A81-1ED4536282AB}" sibTransId="{72897384-B90A-4101-B7E4-66EB6DF869C9}"/>
    <dgm:cxn modelId="{BC7C56C8-90E4-47FC-B2E5-A389F3352792}" type="presOf" srcId="{050CA8E3-FE4D-4E5E-9FCC-B70184508499}" destId="{EC343981-C039-4995-AD6D-2BE0DE66AAD6}" srcOrd="1" destOrd="0" presId="urn:microsoft.com/office/officeart/2005/8/layout/cycle2"/>
    <dgm:cxn modelId="{AD1404F7-EFD4-46DA-A089-B217A957766E}" type="presOf" srcId="{72897384-B90A-4101-B7E4-66EB6DF869C9}" destId="{F1844EEC-4A94-4EBE-9AF9-013109A79EAD}" srcOrd="1" destOrd="0" presId="urn:microsoft.com/office/officeart/2005/8/layout/cycle2"/>
    <dgm:cxn modelId="{528F351D-F73C-49CC-9556-9F814D799894}" type="presOf" srcId="{795BD118-AE6C-482C-BD08-4E575DE84DAE}" destId="{82209016-8A86-44D3-A807-FC1243E492AE}" srcOrd="0" destOrd="0" presId="urn:microsoft.com/office/officeart/2005/8/layout/cycle2"/>
    <dgm:cxn modelId="{69023AE5-F813-4B22-B859-18F4CBB96AED}" srcId="{F1F418F8-500E-485A-86DC-60E329EFFE06}" destId="{795BD118-AE6C-482C-BD08-4E575DE84DAE}" srcOrd="4" destOrd="0" parTransId="{1AF126D3-84A9-484C-A81B-B2713DD07473}" sibTransId="{F90ED639-1C4A-4006-A9E1-8068A933B6CA}"/>
    <dgm:cxn modelId="{14EF30D7-06E3-4CB2-BF1D-78C91B8C77B7}" srcId="{F1F418F8-500E-485A-86DC-60E329EFFE06}" destId="{1CA5EF6A-B082-4B7D-8939-745440386544}" srcOrd="0" destOrd="0" parTransId="{30AB92C2-96EB-4260-B4F2-70AF65759C73}" sibTransId="{AF24EEBF-3590-471B-8B1C-804999B27D22}"/>
    <dgm:cxn modelId="{7B10A4E6-53BF-4B76-8D9E-262D03BAF665}" type="presOf" srcId="{F76B1B19-0F71-469D-899F-3D56A38C9306}" destId="{3207D40D-EA2E-4608-B81C-EF33511EA669}" srcOrd="0" destOrd="0" presId="urn:microsoft.com/office/officeart/2005/8/layout/cycle2"/>
    <dgm:cxn modelId="{5EED6BFD-EB4F-4358-983D-0E276B84F6C0}" srcId="{F1F418F8-500E-485A-86DC-60E329EFFE06}" destId="{9024F8E8-AEE9-48AF-A6CE-1E08844D72DB}" srcOrd="1" destOrd="0" parTransId="{372430D3-8C47-4104-90AF-8F03B37DBB8F}" sibTransId="{F76B1B19-0F71-469D-899F-3D56A38C9306}"/>
    <dgm:cxn modelId="{7B80607E-7744-4EE3-9149-842E5D430D1C}" type="presOf" srcId="{72897384-B90A-4101-B7E4-66EB6DF869C9}" destId="{BA9DC62E-7AA9-4E21-830E-A7C2B88B2B2B}" srcOrd="0" destOrd="0" presId="urn:microsoft.com/office/officeart/2005/8/layout/cycle2"/>
    <dgm:cxn modelId="{D7237D04-CA0C-4D19-9284-544B32C88B14}" type="presOf" srcId="{F90ED639-1C4A-4006-A9E1-8068A933B6CA}" destId="{73920E1C-47A7-4D19-A7F0-779457049332}" srcOrd="1" destOrd="0" presId="urn:microsoft.com/office/officeart/2005/8/layout/cycle2"/>
    <dgm:cxn modelId="{9EB5FF82-D7BD-485F-886D-60CDC15F6EEF}" type="presOf" srcId="{16E16CC4-9FCF-4E7D-B242-64E9CD87E155}" destId="{1DB44501-93D5-4EFC-94E2-4019386F085B}" srcOrd="0" destOrd="0" presId="urn:microsoft.com/office/officeart/2005/8/layout/cycle2"/>
    <dgm:cxn modelId="{D982CC11-CFDC-4257-9259-15A0CE3575EE}" type="presOf" srcId="{6D194322-5A14-4928-A663-4B35C0EBB726}" destId="{D453B76F-223F-4C18-BAB4-FA2DABC0F4DD}" srcOrd="0" destOrd="0" presId="urn:microsoft.com/office/officeart/2005/8/layout/cycle2"/>
    <dgm:cxn modelId="{2A019E4E-87D3-4804-82B9-478AD95176CF}" type="presOf" srcId="{F1F418F8-500E-485A-86DC-60E329EFFE06}" destId="{002145A5-87E3-4E79-AC3F-043A2C76A3AB}" srcOrd="0" destOrd="0" presId="urn:microsoft.com/office/officeart/2005/8/layout/cycle2"/>
    <dgm:cxn modelId="{59618BCD-3085-4FD0-92CA-7B9038513365}" type="presOf" srcId="{F76B1B19-0F71-469D-899F-3D56A38C9306}" destId="{BD64027E-179D-492F-A7A0-E89F1FD606E9}" srcOrd="1" destOrd="0" presId="urn:microsoft.com/office/officeart/2005/8/layout/cycle2"/>
    <dgm:cxn modelId="{95D4F12C-B787-4D82-A8AC-7FA1361371F7}" type="presOf" srcId="{CC20767E-366A-4BD3-BFD9-8A8B28CBF326}" destId="{63F6B898-1B78-4E11-9AAA-B690CFD39771}" srcOrd="0" destOrd="0" presId="urn:microsoft.com/office/officeart/2005/8/layout/cycle2"/>
    <dgm:cxn modelId="{4398DA64-4632-4C7F-BDA9-CCBF47749DA5}" type="presOf" srcId="{16E16CC4-9FCF-4E7D-B242-64E9CD87E155}" destId="{7BB494AF-6F1B-4215-BEF1-A2CD4F76E846}" srcOrd="1" destOrd="0" presId="urn:microsoft.com/office/officeart/2005/8/layout/cycle2"/>
    <dgm:cxn modelId="{0E3AABAD-CE5C-4233-AB0A-E454862761D0}" type="presOf" srcId="{9024F8E8-AEE9-48AF-A6CE-1E08844D72DB}" destId="{DEF373F0-D3D5-4F96-BF64-FAE9E9F0F94E}" srcOrd="0" destOrd="0" presId="urn:microsoft.com/office/officeart/2005/8/layout/cycle2"/>
    <dgm:cxn modelId="{63CF3FAC-A1ED-4570-80FB-B3771CD0499D}" type="presOf" srcId="{DFD02446-B341-495E-8C1A-6B7FF6952FB5}" destId="{656C5245-617C-492C-AD4F-FE75FFDE8AE4}" srcOrd="0" destOrd="0" presId="urn:microsoft.com/office/officeart/2005/8/layout/cycle2"/>
    <dgm:cxn modelId="{82B6F4ED-8D52-4EBD-8330-6C1CC6BA2873}" type="presOf" srcId="{F90ED639-1C4A-4006-A9E1-8068A933B6CA}" destId="{479547B4-735B-4115-BB38-86F1489A3AE7}" srcOrd="0" destOrd="0" presId="urn:microsoft.com/office/officeart/2005/8/layout/cycle2"/>
    <dgm:cxn modelId="{B794A884-4CFD-4F99-8829-6E0DCD8D10EA}" type="presOf" srcId="{050CA8E3-FE4D-4E5E-9FCC-B70184508499}" destId="{B9CD2FFD-37AF-4188-A10D-03C6F934BD9C}" srcOrd="0" destOrd="0" presId="urn:microsoft.com/office/officeart/2005/8/layout/cycle2"/>
    <dgm:cxn modelId="{40508560-AE73-4CF5-9FBE-6930A96917FB}" type="presParOf" srcId="{002145A5-87E3-4E79-AC3F-043A2C76A3AB}" destId="{2C288124-F1E0-4C6B-9050-32ADF175F0DE}" srcOrd="0" destOrd="0" presId="urn:microsoft.com/office/officeart/2005/8/layout/cycle2"/>
    <dgm:cxn modelId="{6E9B3208-40C2-4CE3-A5C2-A528D0AB223E}" type="presParOf" srcId="{002145A5-87E3-4E79-AC3F-043A2C76A3AB}" destId="{C142FECB-03C2-438B-9E84-E751BDEC74F6}" srcOrd="1" destOrd="0" presId="urn:microsoft.com/office/officeart/2005/8/layout/cycle2"/>
    <dgm:cxn modelId="{22F7479C-F6DC-434A-951E-FD923B5D92B9}" type="presParOf" srcId="{C142FECB-03C2-438B-9E84-E751BDEC74F6}" destId="{A446BE64-62B2-4141-9CB8-0848935B00C2}" srcOrd="0" destOrd="0" presId="urn:microsoft.com/office/officeart/2005/8/layout/cycle2"/>
    <dgm:cxn modelId="{58F89A21-6CF7-41B3-9663-3595E9DC71A6}" type="presParOf" srcId="{002145A5-87E3-4E79-AC3F-043A2C76A3AB}" destId="{DEF373F0-D3D5-4F96-BF64-FAE9E9F0F94E}" srcOrd="2" destOrd="0" presId="urn:microsoft.com/office/officeart/2005/8/layout/cycle2"/>
    <dgm:cxn modelId="{1151A298-969E-4D9D-9E68-43F5E8AF0F54}" type="presParOf" srcId="{002145A5-87E3-4E79-AC3F-043A2C76A3AB}" destId="{3207D40D-EA2E-4608-B81C-EF33511EA669}" srcOrd="3" destOrd="0" presId="urn:microsoft.com/office/officeart/2005/8/layout/cycle2"/>
    <dgm:cxn modelId="{214E1ED6-3771-41F1-8E82-CD75BEC6AF62}" type="presParOf" srcId="{3207D40D-EA2E-4608-B81C-EF33511EA669}" destId="{BD64027E-179D-492F-A7A0-E89F1FD606E9}" srcOrd="0" destOrd="0" presId="urn:microsoft.com/office/officeart/2005/8/layout/cycle2"/>
    <dgm:cxn modelId="{B2C9487C-5A09-46DD-885D-2087E5627080}" type="presParOf" srcId="{002145A5-87E3-4E79-AC3F-043A2C76A3AB}" destId="{63F6B898-1B78-4E11-9AAA-B690CFD39771}" srcOrd="4" destOrd="0" presId="urn:microsoft.com/office/officeart/2005/8/layout/cycle2"/>
    <dgm:cxn modelId="{FDC9E131-7AFA-44B3-9440-46EFDC69E579}" type="presParOf" srcId="{002145A5-87E3-4E79-AC3F-043A2C76A3AB}" destId="{1DB44501-93D5-4EFC-94E2-4019386F085B}" srcOrd="5" destOrd="0" presId="urn:microsoft.com/office/officeart/2005/8/layout/cycle2"/>
    <dgm:cxn modelId="{174B4B49-6097-4F48-85D9-838A38272BDF}" type="presParOf" srcId="{1DB44501-93D5-4EFC-94E2-4019386F085B}" destId="{7BB494AF-6F1B-4215-BEF1-A2CD4F76E846}" srcOrd="0" destOrd="0" presId="urn:microsoft.com/office/officeart/2005/8/layout/cycle2"/>
    <dgm:cxn modelId="{9C0FE74E-504A-416C-813A-E9E08ECED647}" type="presParOf" srcId="{002145A5-87E3-4E79-AC3F-043A2C76A3AB}" destId="{D453B76F-223F-4C18-BAB4-FA2DABC0F4DD}" srcOrd="6" destOrd="0" presId="urn:microsoft.com/office/officeart/2005/8/layout/cycle2"/>
    <dgm:cxn modelId="{B33915BD-5610-4E2B-94D2-9A94A28D39A8}" type="presParOf" srcId="{002145A5-87E3-4E79-AC3F-043A2C76A3AB}" destId="{B9CD2FFD-37AF-4188-A10D-03C6F934BD9C}" srcOrd="7" destOrd="0" presId="urn:microsoft.com/office/officeart/2005/8/layout/cycle2"/>
    <dgm:cxn modelId="{82A44946-F51C-4074-8217-75747B5A590E}" type="presParOf" srcId="{B9CD2FFD-37AF-4188-A10D-03C6F934BD9C}" destId="{EC343981-C039-4995-AD6D-2BE0DE66AAD6}" srcOrd="0" destOrd="0" presId="urn:microsoft.com/office/officeart/2005/8/layout/cycle2"/>
    <dgm:cxn modelId="{3A867688-F5F2-4D57-8912-035FE88B9B5A}" type="presParOf" srcId="{002145A5-87E3-4E79-AC3F-043A2C76A3AB}" destId="{82209016-8A86-44D3-A807-FC1243E492AE}" srcOrd="8" destOrd="0" presId="urn:microsoft.com/office/officeart/2005/8/layout/cycle2"/>
    <dgm:cxn modelId="{FD38E60C-9463-4C2E-86DF-1D0ECD82FDBF}" type="presParOf" srcId="{002145A5-87E3-4E79-AC3F-043A2C76A3AB}" destId="{479547B4-735B-4115-BB38-86F1489A3AE7}" srcOrd="9" destOrd="0" presId="urn:microsoft.com/office/officeart/2005/8/layout/cycle2"/>
    <dgm:cxn modelId="{4FC4AE38-7A0F-4F8A-B454-EB8DF6BEE4F4}" type="presParOf" srcId="{479547B4-735B-4115-BB38-86F1489A3AE7}" destId="{73920E1C-47A7-4D19-A7F0-779457049332}" srcOrd="0" destOrd="0" presId="urn:microsoft.com/office/officeart/2005/8/layout/cycle2"/>
    <dgm:cxn modelId="{4CF06E9A-8A96-4904-894B-40929020C1F0}" type="presParOf" srcId="{002145A5-87E3-4E79-AC3F-043A2C76A3AB}" destId="{656C5245-617C-492C-AD4F-FE75FFDE8AE4}" srcOrd="10" destOrd="0" presId="urn:microsoft.com/office/officeart/2005/8/layout/cycle2"/>
    <dgm:cxn modelId="{9016E2E8-7645-40C2-BC8C-8958E57323B7}" type="presParOf" srcId="{002145A5-87E3-4E79-AC3F-043A2C76A3AB}" destId="{BA9DC62E-7AA9-4E21-830E-A7C2B88B2B2B}" srcOrd="11" destOrd="0" presId="urn:microsoft.com/office/officeart/2005/8/layout/cycle2"/>
    <dgm:cxn modelId="{81377DF9-D5DA-4AB1-BA5D-8DA9E46506CF}" type="presParOf" srcId="{BA9DC62E-7AA9-4E21-830E-A7C2B88B2B2B}" destId="{F1844EEC-4A94-4EBE-9AF9-013109A79EAD}"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41D8D5-813B-4451-BB2C-788427AB2E7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760ABF7A-3444-4231-B8D9-6F3D7ECF78B4}">
      <dgm:prSet phldrT="[Текст]"/>
      <dgm:spPr>
        <a:solidFill>
          <a:schemeClr val="accent2">
            <a:lumMod val="75000"/>
          </a:schemeClr>
        </a:solidFill>
      </dgm:spPr>
      <dgm:t>
        <a:bodyPr/>
        <a:lstStyle/>
        <a:p>
          <a:r>
            <a:rPr lang="uk-UA" dirty="0" smtClean="0"/>
            <a:t>1</a:t>
          </a:r>
          <a:endParaRPr lang="ru-RU" dirty="0"/>
        </a:p>
      </dgm:t>
    </dgm:pt>
    <dgm:pt modelId="{F78413AC-CAFF-457A-9C39-392EDC5AF87D}" type="parTrans" cxnId="{81013C16-5E01-47A2-B06F-40C5125FEAE3}">
      <dgm:prSet/>
      <dgm:spPr/>
      <dgm:t>
        <a:bodyPr/>
        <a:lstStyle/>
        <a:p>
          <a:endParaRPr lang="ru-RU"/>
        </a:p>
      </dgm:t>
    </dgm:pt>
    <dgm:pt modelId="{162AE8A9-7767-4F11-9DB1-115DDD691D29}" type="sibTrans" cxnId="{81013C16-5E01-47A2-B06F-40C5125FEAE3}">
      <dgm:prSet/>
      <dgm:spPr/>
      <dgm:t>
        <a:bodyPr/>
        <a:lstStyle/>
        <a:p>
          <a:endParaRPr lang="ru-RU"/>
        </a:p>
      </dgm:t>
    </dgm:pt>
    <dgm:pt modelId="{FE5B6BC4-8CAA-4910-92C8-8ED13829DD88}">
      <dgm:prSet phldrT="[Текст]"/>
      <dgm:spPr>
        <a:ln>
          <a:solidFill>
            <a:schemeClr val="accent2">
              <a:lumMod val="50000"/>
            </a:schemeClr>
          </a:solidFill>
        </a:ln>
      </dgm:spPr>
      <dgm:t>
        <a:bodyPr/>
        <a:lstStyle/>
        <a:p>
          <a:r>
            <a:rPr lang="en-US" dirty="0" smtClean="0"/>
            <a:t>2</a:t>
          </a:r>
          <a:r>
            <a:rPr lang="zh-CN" altLang="en-US" dirty="0" smtClean="0"/>
            <a:t>分钟</a:t>
          </a:r>
          <a:endParaRPr lang="ru-RU" dirty="0"/>
        </a:p>
      </dgm:t>
    </dgm:pt>
    <dgm:pt modelId="{501804AD-C6B2-4A19-AB70-ACCDB76DB6B3}" type="parTrans" cxnId="{B7A87E8F-89C4-486B-A2A9-01676D327684}">
      <dgm:prSet/>
      <dgm:spPr/>
      <dgm:t>
        <a:bodyPr/>
        <a:lstStyle/>
        <a:p>
          <a:endParaRPr lang="ru-RU"/>
        </a:p>
      </dgm:t>
    </dgm:pt>
    <dgm:pt modelId="{C3413192-CC8E-4DF8-9DD5-FFF798E7D984}" type="sibTrans" cxnId="{B7A87E8F-89C4-486B-A2A9-01676D327684}">
      <dgm:prSet/>
      <dgm:spPr/>
      <dgm:t>
        <a:bodyPr/>
        <a:lstStyle/>
        <a:p>
          <a:endParaRPr lang="ru-RU"/>
        </a:p>
      </dgm:t>
    </dgm:pt>
    <dgm:pt modelId="{CB0863B0-980F-4BB7-AC9C-037259DEB1D9}">
      <dgm:prSet phldrT="[Текст]"/>
      <dgm:spPr>
        <a:solidFill>
          <a:schemeClr val="accent2">
            <a:lumMod val="75000"/>
          </a:schemeClr>
        </a:solidFill>
      </dgm:spPr>
      <dgm:t>
        <a:bodyPr/>
        <a:lstStyle/>
        <a:p>
          <a:r>
            <a:rPr lang="uk-UA" dirty="0" smtClean="0"/>
            <a:t>2</a:t>
          </a:r>
          <a:endParaRPr lang="ru-RU" dirty="0"/>
        </a:p>
      </dgm:t>
    </dgm:pt>
    <dgm:pt modelId="{720727FA-F7A6-4338-A220-54E3EC5EE491}" type="parTrans" cxnId="{A00C37F3-A56E-4F31-9316-60CBA48B4A23}">
      <dgm:prSet/>
      <dgm:spPr/>
      <dgm:t>
        <a:bodyPr/>
        <a:lstStyle/>
        <a:p>
          <a:endParaRPr lang="ru-RU"/>
        </a:p>
      </dgm:t>
    </dgm:pt>
    <dgm:pt modelId="{81CE3F76-6950-4FB6-B61A-39B0BD56123C}" type="sibTrans" cxnId="{A00C37F3-A56E-4F31-9316-60CBA48B4A23}">
      <dgm:prSet/>
      <dgm:spPr/>
      <dgm:t>
        <a:bodyPr/>
        <a:lstStyle/>
        <a:p>
          <a:endParaRPr lang="ru-RU"/>
        </a:p>
      </dgm:t>
    </dgm:pt>
    <dgm:pt modelId="{7ADCBCC0-C088-4AC3-A343-6995260CF9A2}">
      <dgm:prSet phldrT="[Текст]"/>
      <dgm:spPr>
        <a:ln>
          <a:solidFill>
            <a:schemeClr val="accent2">
              <a:lumMod val="50000"/>
            </a:schemeClr>
          </a:solidFill>
        </a:ln>
      </dgm:spPr>
      <dgm:t>
        <a:bodyPr/>
        <a:lstStyle/>
        <a:p>
          <a:r>
            <a:rPr lang="uk-UA" dirty="0" smtClean="0"/>
            <a:t>5 </a:t>
          </a:r>
          <a:r>
            <a:rPr lang="zh-CN" altLang="en-US" dirty="0" smtClean="0"/>
            <a:t>分钟</a:t>
          </a:r>
          <a:endParaRPr lang="ru-RU" dirty="0"/>
        </a:p>
      </dgm:t>
    </dgm:pt>
    <dgm:pt modelId="{E8973CFD-0F1A-4C42-9E55-B00551F2B2F3}" type="parTrans" cxnId="{1CD15482-B6E3-43C2-9CF2-5DA337FB88D7}">
      <dgm:prSet/>
      <dgm:spPr/>
      <dgm:t>
        <a:bodyPr/>
        <a:lstStyle/>
        <a:p>
          <a:endParaRPr lang="ru-RU"/>
        </a:p>
      </dgm:t>
    </dgm:pt>
    <dgm:pt modelId="{83FC070D-5C23-4922-B872-DB24220CDE4F}" type="sibTrans" cxnId="{1CD15482-B6E3-43C2-9CF2-5DA337FB88D7}">
      <dgm:prSet/>
      <dgm:spPr/>
      <dgm:t>
        <a:bodyPr/>
        <a:lstStyle/>
        <a:p>
          <a:endParaRPr lang="ru-RU"/>
        </a:p>
      </dgm:t>
    </dgm:pt>
    <dgm:pt modelId="{6B1EAFEE-CD05-4008-A2DF-44E5AF2B7461}">
      <dgm:prSet phldrT="[Текст]"/>
      <dgm:spPr>
        <a:solidFill>
          <a:schemeClr val="accent2">
            <a:lumMod val="75000"/>
          </a:schemeClr>
        </a:solidFill>
      </dgm:spPr>
      <dgm:t>
        <a:bodyPr/>
        <a:lstStyle/>
        <a:p>
          <a:r>
            <a:rPr lang="uk-UA" dirty="0" smtClean="0"/>
            <a:t>3</a:t>
          </a:r>
          <a:endParaRPr lang="ru-RU" dirty="0"/>
        </a:p>
      </dgm:t>
    </dgm:pt>
    <dgm:pt modelId="{37F0CCA0-28AE-4F0B-804D-2D7A6219D71E}" type="parTrans" cxnId="{F22D893A-91B1-496A-A2C3-7368C7CCB457}">
      <dgm:prSet/>
      <dgm:spPr/>
      <dgm:t>
        <a:bodyPr/>
        <a:lstStyle/>
        <a:p>
          <a:endParaRPr lang="ru-RU"/>
        </a:p>
      </dgm:t>
    </dgm:pt>
    <dgm:pt modelId="{A153D99D-D8BC-442A-A59B-C378B7A6F9CA}" type="sibTrans" cxnId="{F22D893A-91B1-496A-A2C3-7368C7CCB457}">
      <dgm:prSet/>
      <dgm:spPr/>
      <dgm:t>
        <a:bodyPr/>
        <a:lstStyle/>
        <a:p>
          <a:endParaRPr lang="ru-RU"/>
        </a:p>
      </dgm:t>
    </dgm:pt>
    <dgm:pt modelId="{0C861339-0BDB-450B-ADD3-AB238471F8E3}">
      <dgm:prSet phldrT="[Текст]"/>
      <dgm:spPr>
        <a:ln>
          <a:solidFill>
            <a:schemeClr val="accent2">
              <a:lumMod val="50000"/>
            </a:schemeClr>
          </a:solidFill>
        </a:ln>
      </dgm:spPr>
      <dgm:t>
        <a:bodyPr/>
        <a:lstStyle/>
        <a:p>
          <a:r>
            <a:rPr lang="uk-UA" dirty="0" smtClean="0"/>
            <a:t>5 </a:t>
          </a:r>
          <a:r>
            <a:rPr lang="zh-CN" altLang="en-US" dirty="0" smtClean="0"/>
            <a:t>分钟</a:t>
          </a:r>
          <a:endParaRPr lang="ru-RU" dirty="0"/>
        </a:p>
      </dgm:t>
    </dgm:pt>
    <dgm:pt modelId="{F9B639E2-B014-4771-9597-4F56CC0A6CC4}" type="parTrans" cxnId="{8FEC53C9-3F0E-41A2-AD48-29F0F52C0427}">
      <dgm:prSet/>
      <dgm:spPr/>
      <dgm:t>
        <a:bodyPr/>
        <a:lstStyle/>
        <a:p>
          <a:endParaRPr lang="ru-RU"/>
        </a:p>
      </dgm:t>
    </dgm:pt>
    <dgm:pt modelId="{E46BDF0A-FE94-482F-8495-5E05476388CC}" type="sibTrans" cxnId="{8FEC53C9-3F0E-41A2-AD48-29F0F52C0427}">
      <dgm:prSet/>
      <dgm:spPr/>
      <dgm:t>
        <a:bodyPr/>
        <a:lstStyle/>
        <a:p>
          <a:endParaRPr lang="ru-RU"/>
        </a:p>
      </dgm:t>
    </dgm:pt>
    <dgm:pt modelId="{05D21814-3745-4A9D-8C73-82F7C63E8671}">
      <dgm:prSet phldrT="[Текст]"/>
      <dgm:spPr>
        <a:ln>
          <a:solidFill>
            <a:schemeClr val="accent2">
              <a:lumMod val="50000"/>
            </a:schemeClr>
          </a:solidFill>
        </a:ln>
      </dgm:spPr>
      <dgm:t>
        <a:bodyPr/>
        <a:lstStyle/>
        <a:p>
          <a:endParaRPr lang="ru-RU" dirty="0"/>
        </a:p>
      </dgm:t>
    </dgm:pt>
    <dgm:pt modelId="{67CDC8EF-EFFC-4160-891C-60F007BC80AC}" type="parTrans" cxnId="{79649284-DDB9-4A67-9DAA-EE96BB829447}">
      <dgm:prSet/>
      <dgm:spPr/>
      <dgm:t>
        <a:bodyPr/>
        <a:lstStyle/>
        <a:p>
          <a:endParaRPr lang="ru-RU"/>
        </a:p>
      </dgm:t>
    </dgm:pt>
    <dgm:pt modelId="{9BBC09F7-0A0D-45AC-A082-312D731C0DB6}" type="sibTrans" cxnId="{79649284-DDB9-4A67-9DAA-EE96BB829447}">
      <dgm:prSet/>
      <dgm:spPr/>
      <dgm:t>
        <a:bodyPr/>
        <a:lstStyle/>
        <a:p>
          <a:endParaRPr lang="ru-RU"/>
        </a:p>
      </dgm:t>
    </dgm:pt>
    <dgm:pt modelId="{73510332-3076-4E03-AE4A-394BB4AE8908}">
      <dgm:prSet/>
      <dgm:spPr>
        <a:solidFill>
          <a:schemeClr val="accent2">
            <a:lumMod val="75000"/>
          </a:schemeClr>
        </a:solidFill>
      </dgm:spPr>
      <dgm:t>
        <a:bodyPr/>
        <a:lstStyle/>
        <a:p>
          <a:r>
            <a:rPr lang="uk-UA" dirty="0" smtClean="0"/>
            <a:t>4</a:t>
          </a:r>
          <a:endParaRPr lang="ru-RU" dirty="0"/>
        </a:p>
      </dgm:t>
    </dgm:pt>
    <dgm:pt modelId="{6FEBB430-528C-4047-BD7E-E2C44EF6300C}" type="parTrans" cxnId="{000260E1-ED84-4D4E-9D3A-2478555DC00D}">
      <dgm:prSet/>
      <dgm:spPr/>
      <dgm:t>
        <a:bodyPr/>
        <a:lstStyle/>
        <a:p>
          <a:endParaRPr lang="ru-RU"/>
        </a:p>
      </dgm:t>
    </dgm:pt>
    <dgm:pt modelId="{CBC71A08-1D35-4602-A3C9-C31E250731E1}" type="sibTrans" cxnId="{000260E1-ED84-4D4E-9D3A-2478555DC00D}">
      <dgm:prSet/>
      <dgm:spPr/>
      <dgm:t>
        <a:bodyPr/>
        <a:lstStyle/>
        <a:p>
          <a:endParaRPr lang="ru-RU"/>
        </a:p>
      </dgm:t>
    </dgm:pt>
    <dgm:pt modelId="{9CA17291-A62B-4493-85A8-CD2D59E9ECC1}">
      <dgm:prSet/>
      <dgm:spPr>
        <a:solidFill>
          <a:schemeClr val="accent2">
            <a:lumMod val="75000"/>
          </a:schemeClr>
        </a:solidFill>
      </dgm:spPr>
      <dgm:t>
        <a:bodyPr/>
        <a:lstStyle/>
        <a:p>
          <a:r>
            <a:rPr lang="uk-UA" dirty="0" smtClean="0"/>
            <a:t>5</a:t>
          </a:r>
          <a:endParaRPr lang="ru-RU" dirty="0"/>
        </a:p>
      </dgm:t>
    </dgm:pt>
    <dgm:pt modelId="{D71AC7B1-9895-4C6E-8E9C-BD873659FD68}" type="parTrans" cxnId="{F7A69DDF-0AE2-40B3-9804-3919A1316A4E}">
      <dgm:prSet/>
      <dgm:spPr/>
      <dgm:t>
        <a:bodyPr/>
        <a:lstStyle/>
        <a:p>
          <a:endParaRPr lang="ru-RU"/>
        </a:p>
      </dgm:t>
    </dgm:pt>
    <dgm:pt modelId="{7659263B-6202-4F18-98F6-664D75649CFC}" type="sibTrans" cxnId="{F7A69DDF-0AE2-40B3-9804-3919A1316A4E}">
      <dgm:prSet/>
      <dgm:spPr/>
      <dgm:t>
        <a:bodyPr/>
        <a:lstStyle/>
        <a:p>
          <a:endParaRPr lang="ru-RU"/>
        </a:p>
      </dgm:t>
    </dgm:pt>
    <dgm:pt modelId="{2EDA31B9-5251-48E4-A1D2-A08346039038}">
      <dgm:prSet/>
      <dgm:spPr>
        <a:solidFill>
          <a:schemeClr val="accent2">
            <a:lumMod val="75000"/>
          </a:schemeClr>
        </a:solidFill>
      </dgm:spPr>
      <dgm:t>
        <a:bodyPr/>
        <a:lstStyle/>
        <a:p>
          <a:r>
            <a:rPr lang="uk-UA" dirty="0" smtClean="0"/>
            <a:t>6</a:t>
          </a:r>
          <a:endParaRPr lang="ru-RU" dirty="0"/>
        </a:p>
      </dgm:t>
    </dgm:pt>
    <dgm:pt modelId="{9B652B48-0DF5-400D-A729-7B9903B6F63C}" type="parTrans" cxnId="{72E53CC2-D3C6-4DCD-9C45-6D34DA7EED46}">
      <dgm:prSet/>
      <dgm:spPr/>
      <dgm:t>
        <a:bodyPr/>
        <a:lstStyle/>
        <a:p>
          <a:endParaRPr lang="ru-RU"/>
        </a:p>
      </dgm:t>
    </dgm:pt>
    <dgm:pt modelId="{00DAE155-DE2D-4D2C-B1E3-E9443D3372AF}" type="sibTrans" cxnId="{72E53CC2-D3C6-4DCD-9C45-6D34DA7EED46}">
      <dgm:prSet/>
      <dgm:spPr/>
      <dgm:t>
        <a:bodyPr/>
        <a:lstStyle/>
        <a:p>
          <a:endParaRPr lang="ru-RU"/>
        </a:p>
      </dgm:t>
    </dgm:pt>
    <dgm:pt modelId="{5B930906-5AA9-4693-962E-E1672FAAA10F}">
      <dgm:prSet/>
      <dgm:spPr>
        <a:solidFill>
          <a:schemeClr val="accent2">
            <a:lumMod val="75000"/>
          </a:schemeClr>
        </a:solidFill>
      </dgm:spPr>
      <dgm:t>
        <a:bodyPr/>
        <a:lstStyle/>
        <a:p>
          <a:r>
            <a:rPr lang="uk-UA" dirty="0" smtClean="0"/>
            <a:t>7</a:t>
          </a:r>
          <a:endParaRPr lang="ru-RU" dirty="0"/>
        </a:p>
      </dgm:t>
    </dgm:pt>
    <dgm:pt modelId="{2ABD87D2-107E-4210-96F1-0DC4D7EFEBC1}" type="parTrans" cxnId="{202F0107-8E71-46B1-B95A-EB54C18093AF}">
      <dgm:prSet/>
      <dgm:spPr/>
      <dgm:t>
        <a:bodyPr/>
        <a:lstStyle/>
        <a:p>
          <a:endParaRPr lang="ru-RU"/>
        </a:p>
      </dgm:t>
    </dgm:pt>
    <dgm:pt modelId="{083EE4EE-9581-4C3A-84DD-E94CF721EEA2}" type="sibTrans" cxnId="{202F0107-8E71-46B1-B95A-EB54C18093AF}">
      <dgm:prSet/>
      <dgm:spPr/>
      <dgm:t>
        <a:bodyPr/>
        <a:lstStyle/>
        <a:p>
          <a:endParaRPr lang="ru-RU"/>
        </a:p>
      </dgm:t>
    </dgm:pt>
    <dgm:pt modelId="{478F6C37-07BE-4032-900A-A2B336AD4095}">
      <dgm:prSet/>
      <dgm:spPr>
        <a:ln>
          <a:solidFill>
            <a:schemeClr val="accent2">
              <a:lumMod val="50000"/>
            </a:schemeClr>
          </a:solidFill>
        </a:ln>
      </dgm:spPr>
      <dgm:t>
        <a:bodyPr/>
        <a:lstStyle/>
        <a:p>
          <a:r>
            <a:rPr lang="en-US" dirty="0" smtClean="0"/>
            <a:t>1</a:t>
          </a:r>
          <a:r>
            <a:rPr lang="zh-CN" altLang="en-US" dirty="0" smtClean="0"/>
            <a:t>小时以内</a:t>
          </a:r>
          <a:endParaRPr lang="ru-RU" dirty="0"/>
        </a:p>
      </dgm:t>
    </dgm:pt>
    <dgm:pt modelId="{061861CF-73C3-403D-9E73-CF6C9065181D}" type="parTrans" cxnId="{504DBE13-7B8A-475E-921D-C5CDF76E1B61}">
      <dgm:prSet/>
      <dgm:spPr/>
      <dgm:t>
        <a:bodyPr/>
        <a:lstStyle/>
        <a:p>
          <a:endParaRPr lang="ru-RU"/>
        </a:p>
      </dgm:t>
    </dgm:pt>
    <dgm:pt modelId="{D4C5C727-ABCB-4B70-8CB7-A3E40E65AEDD}" type="sibTrans" cxnId="{504DBE13-7B8A-475E-921D-C5CDF76E1B61}">
      <dgm:prSet/>
      <dgm:spPr/>
      <dgm:t>
        <a:bodyPr/>
        <a:lstStyle/>
        <a:p>
          <a:endParaRPr lang="ru-RU"/>
        </a:p>
      </dgm:t>
    </dgm:pt>
    <dgm:pt modelId="{0E45165C-4269-4A62-92D1-651FDAFF89E8}">
      <dgm:prSet/>
      <dgm:spPr>
        <a:ln>
          <a:solidFill>
            <a:schemeClr val="accent2">
              <a:lumMod val="50000"/>
            </a:schemeClr>
          </a:solidFill>
        </a:ln>
      </dgm:spPr>
      <dgm:t>
        <a:bodyPr/>
        <a:lstStyle/>
        <a:p>
          <a:r>
            <a:rPr lang="uk-UA" dirty="0" smtClean="0"/>
            <a:t>15 </a:t>
          </a:r>
          <a:r>
            <a:rPr lang="zh-CN" altLang="en-US" dirty="0" smtClean="0"/>
            <a:t>分钟</a:t>
          </a:r>
          <a:endParaRPr lang="ru-RU" dirty="0"/>
        </a:p>
      </dgm:t>
    </dgm:pt>
    <dgm:pt modelId="{65AC5D6E-9558-4DEC-81FC-49FB4D4845B4}" type="parTrans" cxnId="{7CD8267A-4792-4AC0-AF79-48F3C6E178E0}">
      <dgm:prSet/>
      <dgm:spPr/>
      <dgm:t>
        <a:bodyPr/>
        <a:lstStyle/>
        <a:p>
          <a:endParaRPr lang="ru-RU"/>
        </a:p>
      </dgm:t>
    </dgm:pt>
    <dgm:pt modelId="{BCE05F99-C332-4E2A-B48E-8193AB36911C}" type="sibTrans" cxnId="{7CD8267A-4792-4AC0-AF79-48F3C6E178E0}">
      <dgm:prSet/>
      <dgm:spPr/>
      <dgm:t>
        <a:bodyPr/>
        <a:lstStyle/>
        <a:p>
          <a:endParaRPr lang="ru-RU"/>
        </a:p>
      </dgm:t>
    </dgm:pt>
    <dgm:pt modelId="{DA8A854E-B300-4F70-9CED-93173749A311}">
      <dgm:prSet/>
      <dgm:spPr>
        <a:ln>
          <a:solidFill>
            <a:schemeClr val="accent2">
              <a:lumMod val="50000"/>
            </a:schemeClr>
          </a:solidFill>
        </a:ln>
      </dgm:spPr>
      <dgm:t>
        <a:bodyPr/>
        <a:lstStyle/>
        <a:p>
          <a:r>
            <a:rPr lang="uk-UA" dirty="0" smtClean="0"/>
            <a:t>1 </a:t>
          </a:r>
          <a:r>
            <a:rPr lang="zh-CN" altLang="en-US" dirty="0" smtClean="0"/>
            <a:t>分钟</a:t>
          </a:r>
          <a:endParaRPr lang="ru-RU" dirty="0"/>
        </a:p>
      </dgm:t>
    </dgm:pt>
    <dgm:pt modelId="{FE2996E3-6C7E-4061-80FC-A8A1EB0B4020}" type="parTrans" cxnId="{13721ECB-4E31-48E3-BC5C-C6AF5446C944}">
      <dgm:prSet/>
      <dgm:spPr/>
      <dgm:t>
        <a:bodyPr/>
        <a:lstStyle/>
        <a:p>
          <a:endParaRPr lang="ru-RU"/>
        </a:p>
      </dgm:t>
    </dgm:pt>
    <dgm:pt modelId="{F4A7EFC7-878A-42DF-A5E0-EBD0A51038FD}" type="sibTrans" cxnId="{13721ECB-4E31-48E3-BC5C-C6AF5446C944}">
      <dgm:prSet/>
      <dgm:spPr/>
      <dgm:t>
        <a:bodyPr/>
        <a:lstStyle/>
        <a:p>
          <a:endParaRPr lang="ru-RU"/>
        </a:p>
      </dgm:t>
    </dgm:pt>
    <dgm:pt modelId="{22097F6F-18E6-4F9B-A481-3E343F23B878}">
      <dgm:prSet/>
      <dgm:spPr>
        <a:ln>
          <a:solidFill>
            <a:schemeClr val="accent2">
              <a:lumMod val="50000"/>
            </a:schemeClr>
          </a:solidFill>
        </a:ln>
      </dgm:spPr>
      <dgm:t>
        <a:bodyPr/>
        <a:lstStyle/>
        <a:p>
          <a:r>
            <a:rPr lang="en-US" dirty="0" smtClean="0"/>
            <a:t>3</a:t>
          </a:r>
          <a:r>
            <a:rPr lang="zh-CN" altLang="en-US" dirty="0" smtClean="0"/>
            <a:t>小时以内</a:t>
          </a:r>
          <a:endParaRPr lang="ru-RU" dirty="0"/>
        </a:p>
      </dgm:t>
    </dgm:pt>
    <dgm:pt modelId="{247D9916-7A51-40B1-929A-21BF9F52C913}" type="parTrans" cxnId="{C1293ABA-1869-4C1D-AD2B-4F18B0271B04}">
      <dgm:prSet/>
      <dgm:spPr/>
      <dgm:t>
        <a:bodyPr/>
        <a:lstStyle/>
        <a:p>
          <a:endParaRPr lang="ru-RU"/>
        </a:p>
      </dgm:t>
    </dgm:pt>
    <dgm:pt modelId="{4EEB6F0F-EB18-434E-B4A9-7A8F04569300}" type="sibTrans" cxnId="{C1293ABA-1869-4C1D-AD2B-4F18B0271B04}">
      <dgm:prSet/>
      <dgm:spPr/>
      <dgm:t>
        <a:bodyPr/>
        <a:lstStyle/>
        <a:p>
          <a:endParaRPr lang="ru-RU"/>
        </a:p>
      </dgm:t>
    </dgm:pt>
    <dgm:pt modelId="{A200C512-5090-4998-BC45-934F11253F6F}" type="pres">
      <dgm:prSet presAssocID="{7D41D8D5-813B-4451-BB2C-788427AB2E7F}" presName="linearFlow" presStyleCnt="0">
        <dgm:presLayoutVars>
          <dgm:dir/>
          <dgm:animLvl val="lvl"/>
          <dgm:resizeHandles val="exact"/>
        </dgm:presLayoutVars>
      </dgm:prSet>
      <dgm:spPr/>
      <dgm:t>
        <a:bodyPr/>
        <a:lstStyle/>
        <a:p>
          <a:endParaRPr lang="uk-UA"/>
        </a:p>
      </dgm:t>
    </dgm:pt>
    <dgm:pt modelId="{D930B436-C6BE-4DF1-8CFE-F39B952F7FF9}" type="pres">
      <dgm:prSet presAssocID="{760ABF7A-3444-4231-B8D9-6F3D7ECF78B4}" presName="composite" presStyleCnt="0"/>
      <dgm:spPr/>
    </dgm:pt>
    <dgm:pt modelId="{7EF4AFA4-F79E-439B-B6A2-EA4743F7C025}" type="pres">
      <dgm:prSet presAssocID="{760ABF7A-3444-4231-B8D9-6F3D7ECF78B4}" presName="parentText" presStyleLbl="alignNode1" presStyleIdx="0" presStyleCnt="7">
        <dgm:presLayoutVars>
          <dgm:chMax val="1"/>
          <dgm:bulletEnabled val="1"/>
        </dgm:presLayoutVars>
      </dgm:prSet>
      <dgm:spPr/>
      <dgm:t>
        <a:bodyPr/>
        <a:lstStyle/>
        <a:p>
          <a:endParaRPr lang="uk-UA"/>
        </a:p>
      </dgm:t>
    </dgm:pt>
    <dgm:pt modelId="{A8B82F0C-1AB6-4744-814F-DF1FD1899B4F}" type="pres">
      <dgm:prSet presAssocID="{760ABF7A-3444-4231-B8D9-6F3D7ECF78B4}" presName="descendantText" presStyleLbl="alignAcc1" presStyleIdx="0" presStyleCnt="7">
        <dgm:presLayoutVars>
          <dgm:bulletEnabled val="1"/>
        </dgm:presLayoutVars>
      </dgm:prSet>
      <dgm:spPr/>
      <dgm:t>
        <a:bodyPr/>
        <a:lstStyle/>
        <a:p>
          <a:endParaRPr lang="ru-RU"/>
        </a:p>
      </dgm:t>
    </dgm:pt>
    <dgm:pt modelId="{2CB65A5D-215D-4098-BA63-0E864193D38C}" type="pres">
      <dgm:prSet presAssocID="{162AE8A9-7767-4F11-9DB1-115DDD691D29}" presName="sp" presStyleCnt="0"/>
      <dgm:spPr/>
    </dgm:pt>
    <dgm:pt modelId="{867FF57B-9E27-4447-82B4-B377A1293554}" type="pres">
      <dgm:prSet presAssocID="{CB0863B0-980F-4BB7-AC9C-037259DEB1D9}" presName="composite" presStyleCnt="0"/>
      <dgm:spPr/>
    </dgm:pt>
    <dgm:pt modelId="{3D963634-4EB5-48F5-8BD0-451F6B0A371B}" type="pres">
      <dgm:prSet presAssocID="{CB0863B0-980F-4BB7-AC9C-037259DEB1D9}" presName="parentText" presStyleLbl="alignNode1" presStyleIdx="1" presStyleCnt="7">
        <dgm:presLayoutVars>
          <dgm:chMax val="1"/>
          <dgm:bulletEnabled val="1"/>
        </dgm:presLayoutVars>
      </dgm:prSet>
      <dgm:spPr/>
      <dgm:t>
        <a:bodyPr/>
        <a:lstStyle/>
        <a:p>
          <a:endParaRPr lang="uk-UA"/>
        </a:p>
      </dgm:t>
    </dgm:pt>
    <dgm:pt modelId="{92E1FD9A-1B2A-4A13-ADE0-1D8C04BDD654}" type="pres">
      <dgm:prSet presAssocID="{CB0863B0-980F-4BB7-AC9C-037259DEB1D9}" presName="descendantText" presStyleLbl="alignAcc1" presStyleIdx="1" presStyleCnt="7">
        <dgm:presLayoutVars>
          <dgm:bulletEnabled val="1"/>
        </dgm:presLayoutVars>
      </dgm:prSet>
      <dgm:spPr/>
      <dgm:t>
        <a:bodyPr/>
        <a:lstStyle/>
        <a:p>
          <a:endParaRPr lang="ru-RU"/>
        </a:p>
      </dgm:t>
    </dgm:pt>
    <dgm:pt modelId="{4125D7AF-ECF8-4B40-8A9E-D0EB969950DA}" type="pres">
      <dgm:prSet presAssocID="{81CE3F76-6950-4FB6-B61A-39B0BD56123C}" presName="sp" presStyleCnt="0"/>
      <dgm:spPr/>
    </dgm:pt>
    <dgm:pt modelId="{507699A8-8512-4BE6-BE2F-D49F38D09282}" type="pres">
      <dgm:prSet presAssocID="{6B1EAFEE-CD05-4008-A2DF-44E5AF2B7461}" presName="composite" presStyleCnt="0"/>
      <dgm:spPr/>
    </dgm:pt>
    <dgm:pt modelId="{01142AB9-7569-4B41-B38E-DC62BF07C82D}" type="pres">
      <dgm:prSet presAssocID="{6B1EAFEE-CD05-4008-A2DF-44E5AF2B7461}" presName="parentText" presStyleLbl="alignNode1" presStyleIdx="2" presStyleCnt="7">
        <dgm:presLayoutVars>
          <dgm:chMax val="1"/>
          <dgm:bulletEnabled val="1"/>
        </dgm:presLayoutVars>
      </dgm:prSet>
      <dgm:spPr/>
      <dgm:t>
        <a:bodyPr/>
        <a:lstStyle/>
        <a:p>
          <a:endParaRPr lang="uk-UA"/>
        </a:p>
      </dgm:t>
    </dgm:pt>
    <dgm:pt modelId="{B3EB11D0-80C4-4048-A59E-6A3E50DE6106}" type="pres">
      <dgm:prSet presAssocID="{6B1EAFEE-CD05-4008-A2DF-44E5AF2B7461}" presName="descendantText" presStyleLbl="alignAcc1" presStyleIdx="2" presStyleCnt="7">
        <dgm:presLayoutVars>
          <dgm:bulletEnabled val="1"/>
        </dgm:presLayoutVars>
      </dgm:prSet>
      <dgm:spPr/>
      <dgm:t>
        <a:bodyPr/>
        <a:lstStyle/>
        <a:p>
          <a:endParaRPr lang="ru-RU"/>
        </a:p>
      </dgm:t>
    </dgm:pt>
    <dgm:pt modelId="{94A4B41D-CEEB-43D2-B3A0-DF5E2305D85F}" type="pres">
      <dgm:prSet presAssocID="{A153D99D-D8BC-442A-A59B-C378B7A6F9CA}" presName="sp" presStyleCnt="0"/>
      <dgm:spPr/>
    </dgm:pt>
    <dgm:pt modelId="{D4FFB588-701F-49E8-9030-D93DB87FF918}" type="pres">
      <dgm:prSet presAssocID="{73510332-3076-4E03-AE4A-394BB4AE8908}" presName="composite" presStyleCnt="0"/>
      <dgm:spPr/>
    </dgm:pt>
    <dgm:pt modelId="{540E9329-EF05-4EA6-953B-E66359B1532A}" type="pres">
      <dgm:prSet presAssocID="{73510332-3076-4E03-AE4A-394BB4AE8908}" presName="parentText" presStyleLbl="alignNode1" presStyleIdx="3" presStyleCnt="7">
        <dgm:presLayoutVars>
          <dgm:chMax val="1"/>
          <dgm:bulletEnabled val="1"/>
        </dgm:presLayoutVars>
      </dgm:prSet>
      <dgm:spPr/>
      <dgm:t>
        <a:bodyPr/>
        <a:lstStyle/>
        <a:p>
          <a:endParaRPr lang="ru-RU"/>
        </a:p>
      </dgm:t>
    </dgm:pt>
    <dgm:pt modelId="{94B7AC1F-C594-4312-800D-301BFABE49DC}" type="pres">
      <dgm:prSet presAssocID="{73510332-3076-4E03-AE4A-394BB4AE8908}" presName="descendantText" presStyleLbl="alignAcc1" presStyleIdx="3" presStyleCnt="7" custLinFactNeighborX="-1002">
        <dgm:presLayoutVars>
          <dgm:bulletEnabled val="1"/>
        </dgm:presLayoutVars>
      </dgm:prSet>
      <dgm:spPr/>
      <dgm:t>
        <a:bodyPr/>
        <a:lstStyle/>
        <a:p>
          <a:endParaRPr lang="uk-UA"/>
        </a:p>
      </dgm:t>
    </dgm:pt>
    <dgm:pt modelId="{446AB4D3-FC90-4D3D-888C-C339E7F10800}" type="pres">
      <dgm:prSet presAssocID="{CBC71A08-1D35-4602-A3C9-C31E250731E1}" presName="sp" presStyleCnt="0"/>
      <dgm:spPr/>
    </dgm:pt>
    <dgm:pt modelId="{0365A433-0451-4FF4-8CE9-50285EE98AC8}" type="pres">
      <dgm:prSet presAssocID="{9CA17291-A62B-4493-85A8-CD2D59E9ECC1}" presName="composite" presStyleCnt="0"/>
      <dgm:spPr/>
    </dgm:pt>
    <dgm:pt modelId="{97DD9562-BD65-4105-9701-51BE0FA5B1BC}" type="pres">
      <dgm:prSet presAssocID="{9CA17291-A62B-4493-85A8-CD2D59E9ECC1}" presName="parentText" presStyleLbl="alignNode1" presStyleIdx="4" presStyleCnt="7">
        <dgm:presLayoutVars>
          <dgm:chMax val="1"/>
          <dgm:bulletEnabled val="1"/>
        </dgm:presLayoutVars>
      </dgm:prSet>
      <dgm:spPr/>
      <dgm:t>
        <a:bodyPr/>
        <a:lstStyle/>
        <a:p>
          <a:endParaRPr lang="uk-UA"/>
        </a:p>
      </dgm:t>
    </dgm:pt>
    <dgm:pt modelId="{5DA49767-4062-4113-84DA-1B0FEA89DF5C}" type="pres">
      <dgm:prSet presAssocID="{9CA17291-A62B-4493-85A8-CD2D59E9ECC1}" presName="descendantText" presStyleLbl="alignAcc1" presStyleIdx="4" presStyleCnt="7">
        <dgm:presLayoutVars>
          <dgm:bulletEnabled val="1"/>
        </dgm:presLayoutVars>
      </dgm:prSet>
      <dgm:spPr/>
      <dgm:t>
        <a:bodyPr/>
        <a:lstStyle/>
        <a:p>
          <a:endParaRPr lang="ru-RU"/>
        </a:p>
      </dgm:t>
    </dgm:pt>
    <dgm:pt modelId="{85A50399-290A-4F01-8FE5-EF5D69A80C87}" type="pres">
      <dgm:prSet presAssocID="{7659263B-6202-4F18-98F6-664D75649CFC}" presName="sp" presStyleCnt="0"/>
      <dgm:spPr/>
    </dgm:pt>
    <dgm:pt modelId="{EB078BDC-0F12-4242-BD94-71A6B5059C1F}" type="pres">
      <dgm:prSet presAssocID="{2EDA31B9-5251-48E4-A1D2-A08346039038}" presName="composite" presStyleCnt="0"/>
      <dgm:spPr/>
    </dgm:pt>
    <dgm:pt modelId="{5990A8FD-876F-49FB-B092-CCD1F522869A}" type="pres">
      <dgm:prSet presAssocID="{2EDA31B9-5251-48E4-A1D2-A08346039038}" presName="parentText" presStyleLbl="alignNode1" presStyleIdx="5" presStyleCnt="7">
        <dgm:presLayoutVars>
          <dgm:chMax val="1"/>
          <dgm:bulletEnabled val="1"/>
        </dgm:presLayoutVars>
      </dgm:prSet>
      <dgm:spPr/>
      <dgm:t>
        <a:bodyPr/>
        <a:lstStyle/>
        <a:p>
          <a:endParaRPr lang="uk-UA"/>
        </a:p>
      </dgm:t>
    </dgm:pt>
    <dgm:pt modelId="{2A5CF361-99DD-47BC-834E-7CF69B7755EF}" type="pres">
      <dgm:prSet presAssocID="{2EDA31B9-5251-48E4-A1D2-A08346039038}" presName="descendantText" presStyleLbl="alignAcc1" presStyleIdx="5" presStyleCnt="7">
        <dgm:presLayoutVars>
          <dgm:bulletEnabled val="1"/>
        </dgm:presLayoutVars>
      </dgm:prSet>
      <dgm:spPr/>
      <dgm:t>
        <a:bodyPr/>
        <a:lstStyle/>
        <a:p>
          <a:endParaRPr lang="ru-RU"/>
        </a:p>
      </dgm:t>
    </dgm:pt>
    <dgm:pt modelId="{9DF2BC49-05FF-4F75-BA72-EE0381AA6B03}" type="pres">
      <dgm:prSet presAssocID="{00DAE155-DE2D-4D2C-B1E3-E9443D3372AF}" presName="sp" presStyleCnt="0"/>
      <dgm:spPr/>
    </dgm:pt>
    <dgm:pt modelId="{4ECE78B1-47C8-402F-A5E6-2052E476B068}" type="pres">
      <dgm:prSet presAssocID="{5B930906-5AA9-4693-962E-E1672FAAA10F}" presName="composite" presStyleCnt="0"/>
      <dgm:spPr/>
    </dgm:pt>
    <dgm:pt modelId="{65FA747A-C4E8-4CEB-B154-FD77D023FFFA}" type="pres">
      <dgm:prSet presAssocID="{5B930906-5AA9-4693-962E-E1672FAAA10F}" presName="parentText" presStyleLbl="alignNode1" presStyleIdx="6" presStyleCnt="7">
        <dgm:presLayoutVars>
          <dgm:chMax val="1"/>
          <dgm:bulletEnabled val="1"/>
        </dgm:presLayoutVars>
      </dgm:prSet>
      <dgm:spPr/>
      <dgm:t>
        <a:bodyPr/>
        <a:lstStyle/>
        <a:p>
          <a:endParaRPr lang="uk-UA"/>
        </a:p>
      </dgm:t>
    </dgm:pt>
    <dgm:pt modelId="{948D91C0-5638-4A5F-9DCE-2ADCA7960332}" type="pres">
      <dgm:prSet presAssocID="{5B930906-5AA9-4693-962E-E1672FAAA10F}" presName="descendantText" presStyleLbl="alignAcc1" presStyleIdx="6" presStyleCnt="7">
        <dgm:presLayoutVars>
          <dgm:bulletEnabled val="1"/>
        </dgm:presLayoutVars>
      </dgm:prSet>
      <dgm:spPr/>
      <dgm:t>
        <a:bodyPr/>
        <a:lstStyle/>
        <a:p>
          <a:endParaRPr lang="ru-RU"/>
        </a:p>
      </dgm:t>
    </dgm:pt>
  </dgm:ptLst>
  <dgm:cxnLst>
    <dgm:cxn modelId="{F7A69DDF-0AE2-40B3-9804-3919A1316A4E}" srcId="{7D41D8D5-813B-4451-BB2C-788427AB2E7F}" destId="{9CA17291-A62B-4493-85A8-CD2D59E9ECC1}" srcOrd="4" destOrd="0" parTransId="{D71AC7B1-9895-4C6E-8E9C-BD873659FD68}" sibTransId="{7659263B-6202-4F18-98F6-664D75649CFC}"/>
    <dgm:cxn modelId="{86CA700D-ECAB-4EE2-AECA-D8F4BE037624}" type="presOf" srcId="{22097F6F-18E6-4F9B-A481-3E343F23B878}" destId="{948D91C0-5638-4A5F-9DCE-2ADCA7960332}" srcOrd="0" destOrd="0" presId="urn:microsoft.com/office/officeart/2005/8/layout/chevron2"/>
    <dgm:cxn modelId="{44AEE9D5-D3E5-46B9-8555-D29030866801}" type="presOf" srcId="{CB0863B0-980F-4BB7-AC9C-037259DEB1D9}" destId="{3D963634-4EB5-48F5-8BD0-451F6B0A371B}" srcOrd="0" destOrd="0" presId="urn:microsoft.com/office/officeart/2005/8/layout/chevron2"/>
    <dgm:cxn modelId="{6CE11CA6-C49B-455D-978B-292AFF440DA2}" type="presOf" srcId="{7D41D8D5-813B-4451-BB2C-788427AB2E7F}" destId="{A200C512-5090-4998-BC45-934F11253F6F}" srcOrd="0" destOrd="0" presId="urn:microsoft.com/office/officeart/2005/8/layout/chevron2"/>
    <dgm:cxn modelId="{56F04614-23A7-43F5-AB34-25F02B7A859D}" type="presOf" srcId="{5B930906-5AA9-4693-962E-E1672FAAA10F}" destId="{65FA747A-C4E8-4CEB-B154-FD77D023FFFA}" srcOrd="0" destOrd="0" presId="urn:microsoft.com/office/officeart/2005/8/layout/chevron2"/>
    <dgm:cxn modelId="{81013C16-5E01-47A2-B06F-40C5125FEAE3}" srcId="{7D41D8D5-813B-4451-BB2C-788427AB2E7F}" destId="{760ABF7A-3444-4231-B8D9-6F3D7ECF78B4}" srcOrd="0" destOrd="0" parTransId="{F78413AC-CAFF-457A-9C39-392EDC5AF87D}" sibTransId="{162AE8A9-7767-4F11-9DB1-115DDD691D29}"/>
    <dgm:cxn modelId="{C1293ABA-1869-4C1D-AD2B-4F18B0271B04}" srcId="{5B930906-5AA9-4693-962E-E1672FAAA10F}" destId="{22097F6F-18E6-4F9B-A481-3E343F23B878}" srcOrd="0" destOrd="0" parTransId="{247D9916-7A51-40B1-929A-21BF9F52C913}" sibTransId="{4EEB6F0F-EB18-434E-B4A9-7A8F04569300}"/>
    <dgm:cxn modelId="{7CD8267A-4792-4AC0-AF79-48F3C6E178E0}" srcId="{9CA17291-A62B-4493-85A8-CD2D59E9ECC1}" destId="{0E45165C-4269-4A62-92D1-651FDAFF89E8}" srcOrd="0" destOrd="0" parTransId="{65AC5D6E-9558-4DEC-81FC-49FB4D4845B4}" sibTransId="{BCE05F99-C332-4E2A-B48E-8193AB36911C}"/>
    <dgm:cxn modelId="{7819AA08-ED4F-4F80-A531-5AF93B5EBDF3}" type="presOf" srcId="{478F6C37-07BE-4032-900A-A2B336AD4095}" destId="{94B7AC1F-C594-4312-800D-301BFABE49DC}" srcOrd="0" destOrd="0" presId="urn:microsoft.com/office/officeart/2005/8/layout/chevron2"/>
    <dgm:cxn modelId="{1FD491D9-451A-4C89-806A-97DC310BED2C}" type="presOf" srcId="{05D21814-3745-4A9D-8C73-82F7C63E8671}" destId="{B3EB11D0-80C4-4048-A59E-6A3E50DE6106}" srcOrd="0" destOrd="1" presId="urn:microsoft.com/office/officeart/2005/8/layout/chevron2"/>
    <dgm:cxn modelId="{DD5DA9EE-8EF7-496F-A815-9B60061CD4AA}" type="presOf" srcId="{0E45165C-4269-4A62-92D1-651FDAFF89E8}" destId="{5DA49767-4062-4113-84DA-1B0FEA89DF5C}" srcOrd="0" destOrd="0" presId="urn:microsoft.com/office/officeart/2005/8/layout/chevron2"/>
    <dgm:cxn modelId="{79649284-DDB9-4A67-9DAA-EE96BB829447}" srcId="{0C861339-0BDB-450B-ADD3-AB238471F8E3}" destId="{05D21814-3745-4A9D-8C73-82F7C63E8671}" srcOrd="0" destOrd="0" parTransId="{67CDC8EF-EFFC-4160-891C-60F007BC80AC}" sibTransId="{9BBC09F7-0A0D-45AC-A082-312D731C0DB6}"/>
    <dgm:cxn modelId="{13721ECB-4E31-48E3-BC5C-C6AF5446C944}" srcId="{2EDA31B9-5251-48E4-A1D2-A08346039038}" destId="{DA8A854E-B300-4F70-9CED-93173749A311}" srcOrd="0" destOrd="0" parTransId="{FE2996E3-6C7E-4061-80FC-A8A1EB0B4020}" sibTransId="{F4A7EFC7-878A-42DF-A5E0-EBD0A51038FD}"/>
    <dgm:cxn modelId="{DE7FCDF8-0C81-4C3A-AC9E-BD62BC1E310E}" type="presOf" srcId="{DA8A854E-B300-4F70-9CED-93173749A311}" destId="{2A5CF361-99DD-47BC-834E-7CF69B7755EF}" srcOrd="0" destOrd="0" presId="urn:microsoft.com/office/officeart/2005/8/layout/chevron2"/>
    <dgm:cxn modelId="{F22D893A-91B1-496A-A2C3-7368C7CCB457}" srcId="{7D41D8D5-813B-4451-BB2C-788427AB2E7F}" destId="{6B1EAFEE-CD05-4008-A2DF-44E5AF2B7461}" srcOrd="2" destOrd="0" parTransId="{37F0CCA0-28AE-4F0B-804D-2D7A6219D71E}" sibTransId="{A153D99D-D8BC-442A-A59B-C378B7A6F9CA}"/>
    <dgm:cxn modelId="{000260E1-ED84-4D4E-9D3A-2478555DC00D}" srcId="{7D41D8D5-813B-4451-BB2C-788427AB2E7F}" destId="{73510332-3076-4E03-AE4A-394BB4AE8908}" srcOrd="3" destOrd="0" parTransId="{6FEBB430-528C-4047-BD7E-E2C44EF6300C}" sibTransId="{CBC71A08-1D35-4602-A3C9-C31E250731E1}"/>
    <dgm:cxn modelId="{1CD15482-B6E3-43C2-9CF2-5DA337FB88D7}" srcId="{CB0863B0-980F-4BB7-AC9C-037259DEB1D9}" destId="{7ADCBCC0-C088-4AC3-A343-6995260CF9A2}" srcOrd="0" destOrd="0" parTransId="{E8973CFD-0F1A-4C42-9E55-B00551F2B2F3}" sibTransId="{83FC070D-5C23-4922-B872-DB24220CDE4F}"/>
    <dgm:cxn modelId="{17D61233-0C47-4907-8630-D4371D64ACCD}" type="presOf" srcId="{FE5B6BC4-8CAA-4910-92C8-8ED13829DD88}" destId="{A8B82F0C-1AB6-4744-814F-DF1FD1899B4F}" srcOrd="0" destOrd="0" presId="urn:microsoft.com/office/officeart/2005/8/layout/chevron2"/>
    <dgm:cxn modelId="{7AFE972D-D6CC-4899-9596-4A51E767B256}" type="presOf" srcId="{9CA17291-A62B-4493-85A8-CD2D59E9ECC1}" destId="{97DD9562-BD65-4105-9701-51BE0FA5B1BC}" srcOrd="0" destOrd="0" presId="urn:microsoft.com/office/officeart/2005/8/layout/chevron2"/>
    <dgm:cxn modelId="{43D867E7-E1E9-4243-83CD-7F38F7430193}" type="presOf" srcId="{0C861339-0BDB-450B-ADD3-AB238471F8E3}" destId="{B3EB11D0-80C4-4048-A59E-6A3E50DE6106}" srcOrd="0" destOrd="0" presId="urn:microsoft.com/office/officeart/2005/8/layout/chevron2"/>
    <dgm:cxn modelId="{455B9A4A-6918-4E9A-A4BC-B7AC74093D75}" type="presOf" srcId="{7ADCBCC0-C088-4AC3-A343-6995260CF9A2}" destId="{92E1FD9A-1B2A-4A13-ADE0-1D8C04BDD654}" srcOrd="0" destOrd="0" presId="urn:microsoft.com/office/officeart/2005/8/layout/chevron2"/>
    <dgm:cxn modelId="{C7EFA61A-5262-4218-9708-FB5F77C3C807}" type="presOf" srcId="{2EDA31B9-5251-48E4-A1D2-A08346039038}" destId="{5990A8FD-876F-49FB-B092-CCD1F522869A}" srcOrd="0" destOrd="0" presId="urn:microsoft.com/office/officeart/2005/8/layout/chevron2"/>
    <dgm:cxn modelId="{07BEC879-83ED-4BEA-B9E6-777771051947}" type="presOf" srcId="{73510332-3076-4E03-AE4A-394BB4AE8908}" destId="{540E9329-EF05-4EA6-953B-E66359B1532A}" srcOrd="0" destOrd="0" presId="urn:microsoft.com/office/officeart/2005/8/layout/chevron2"/>
    <dgm:cxn modelId="{08BA3434-3C23-4CBA-A0DF-B0FAB795379B}" type="presOf" srcId="{6B1EAFEE-CD05-4008-A2DF-44E5AF2B7461}" destId="{01142AB9-7569-4B41-B38E-DC62BF07C82D}" srcOrd="0" destOrd="0" presId="urn:microsoft.com/office/officeart/2005/8/layout/chevron2"/>
    <dgm:cxn modelId="{82E62F1D-0EA3-4303-8589-98EB8060CD8D}" type="presOf" srcId="{760ABF7A-3444-4231-B8D9-6F3D7ECF78B4}" destId="{7EF4AFA4-F79E-439B-B6A2-EA4743F7C025}" srcOrd="0" destOrd="0" presId="urn:microsoft.com/office/officeart/2005/8/layout/chevron2"/>
    <dgm:cxn modelId="{202F0107-8E71-46B1-B95A-EB54C18093AF}" srcId="{7D41D8D5-813B-4451-BB2C-788427AB2E7F}" destId="{5B930906-5AA9-4693-962E-E1672FAAA10F}" srcOrd="6" destOrd="0" parTransId="{2ABD87D2-107E-4210-96F1-0DC4D7EFEBC1}" sibTransId="{083EE4EE-9581-4C3A-84DD-E94CF721EEA2}"/>
    <dgm:cxn modelId="{72E53CC2-D3C6-4DCD-9C45-6D34DA7EED46}" srcId="{7D41D8D5-813B-4451-BB2C-788427AB2E7F}" destId="{2EDA31B9-5251-48E4-A1D2-A08346039038}" srcOrd="5" destOrd="0" parTransId="{9B652B48-0DF5-400D-A729-7B9903B6F63C}" sibTransId="{00DAE155-DE2D-4D2C-B1E3-E9443D3372AF}"/>
    <dgm:cxn modelId="{8FEC53C9-3F0E-41A2-AD48-29F0F52C0427}" srcId="{6B1EAFEE-CD05-4008-A2DF-44E5AF2B7461}" destId="{0C861339-0BDB-450B-ADD3-AB238471F8E3}" srcOrd="0" destOrd="0" parTransId="{F9B639E2-B014-4771-9597-4F56CC0A6CC4}" sibTransId="{E46BDF0A-FE94-482F-8495-5E05476388CC}"/>
    <dgm:cxn modelId="{B7A87E8F-89C4-486B-A2A9-01676D327684}" srcId="{760ABF7A-3444-4231-B8D9-6F3D7ECF78B4}" destId="{FE5B6BC4-8CAA-4910-92C8-8ED13829DD88}" srcOrd="0" destOrd="0" parTransId="{501804AD-C6B2-4A19-AB70-ACCDB76DB6B3}" sibTransId="{C3413192-CC8E-4DF8-9DD5-FFF798E7D984}"/>
    <dgm:cxn modelId="{A00C37F3-A56E-4F31-9316-60CBA48B4A23}" srcId="{7D41D8D5-813B-4451-BB2C-788427AB2E7F}" destId="{CB0863B0-980F-4BB7-AC9C-037259DEB1D9}" srcOrd="1" destOrd="0" parTransId="{720727FA-F7A6-4338-A220-54E3EC5EE491}" sibTransId="{81CE3F76-6950-4FB6-B61A-39B0BD56123C}"/>
    <dgm:cxn modelId="{504DBE13-7B8A-475E-921D-C5CDF76E1B61}" srcId="{73510332-3076-4E03-AE4A-394BB4AE8908}" destId="{478F6C37-07BE-4032-900A-A2B336AD4095}" srcOrd="0" destOrd="0" parTransId="{061861CF-73C3-403D-9E73-CF6C9065181D}" sibTransId="{D4C5C727-ABCB-4B70-8CB7-A3E40E65AEDD}"/>
    <dgm:cxn modelId="{1C6F2F56-72F0-46E9-A88F-5726718A4125}" type="presParOf" srcId="{A200C512-5090-4998-BC45-934F11253F6F}" destId="{D930B436-C6BE-4DF1-8CFE-F39B952F7FF9}" srcOrd="0" destOrd="0" presId="urn:microsoft.com/office/officeart/2005/8/layout/chevron2"/>
    <dgm:cxn modelId="{FAD7B4EB-2194-4BBA-9309-70AB4668B021}" type="presParOf" srcId="{D930B436-C6BE-4DF1-8CFE-F39B952F7FF9}" destId="{7EF4AFA4-F79E-439B-B6A2-EA4743F7C025}" srcOrd="0" destOrd="0" presId="urn:microsoft.com/office/officeart/2005/8/layout/chevron2"/>
    <dgm:cxn modelId="{A6F22FDE-0AC6-4E8F-AB56-4B64C6CACE44}" type="presParOf" srcId="{D930B436-C6BE-4DF1-8CFE-F39B952F7FF9}" destId="{A8B82F0C-1AB6-4744-814F-DF1FD1899B4F}" srcOrd="1" destOrd="0" presId="urn:microsoft.com/office/officeart/2005/8/layout/chevron2"/>
    <dgm:cxn modelId="{D0D3145D-E1CC-40B6-AC25-24303D7724B7}" type="presParOf" srcId="{A200C512-5090-4998-BC45-934F11253F6F}" destId="{2CB65A5D-215D-4098-BA63-0E864193D38C}" srcOrd="1" destOrd="0" presId="urn:microsoft.com/office/officeart/2005/8/layout/chevron2"/>
    <dgm:cxn modelId="{53D56B31-B4A6-4B1C-929E-FE7756E5846C}" type="presParOf" srcId="{A200C512-5090-4998-BC45-934F11253F6F}" destId="{867FF57B-9E27-4447-82B4-B377A1293554}" srcOrd="2" destOrd="0" presId="urn:microsoft.com/office/officeart/2005/8/layout/chevron2"/>
    <dgm:cxn modelId="{0BAABD37-51A3-43DB-BB93-B0A027BBA2CB}" type="presParOf" srcId="{867FF57B-9E27-4447-82B4-B377A1293554}" destId="{3D963634-4EB5-48F5-8BD0-451F6B0A371B}" srcOrd="0" destOrd="0" presId="urn:microsoft.com/office/officeart/2005/8/layout/chevron2"/>
    <dgm:cxn modelId="{B8224752-3BF6-4FA8-98D1-A141B518858E}" type="presParOf" srcId="{867FF57B-9E27-4447-82B4-B377A1293554}" destId="{92E1FD9A-1B2A-4A13-ADE0-1D8C04BDD654}" srcOrd="1" destOrd="0" presId="urn:microsoft.com/office/officeart/2005/8/layout/chevron2"/>
    <dgm:cxn modelId="{921CA76F-426E-4D57-916B-9581AC58BFDC}" type="presParOf" srcId="{A200C512-5090-4998-BC45-934F11253F6F}" destId="{4125D7AF-ECF8-4B40-8A9E-D0EB969950DA}" srcOrd="3" destOrd="0" presId="urn:microsoft.com/office/officeart/2005/8/layout/chevron2"/>
    <dgm:cxn modelId="{6D481C00-7FE6-44CF-9912-8E6FD1A1D1BA}" type="presParOf" srcId="{A200C512-5090-4998-BC45-934F11253F6F}" destId="{507699A8-8512-4BE6-BE2F-D49F38D09282}" srcOrd="4" destOrd="0" presId="urn:microsoft.com/office/officeart/2005/8/layout/chevron2"/>
    <dgm:cxn modelId="{907E9D26-59E9-4634-BAFD-351AFD3EFD8D}" type="presParOf" srcId="{507699A8-8512-4BE6-BE2F-D49F38D09282}" destId="{01142AB9-7569-4B41-B38E-DC62BF07C82D}" srcOrd="0" destOrd="0" presId="urn:microsoft.com/office/officeart/2005/8/layout/chevron2"/>
    <dgm:cxn modelId="{3C4CDF11-D86B-42DB-89F5-BC23313B0570}" type="presParOf" srcId="{507699A8-8512-4BE6-BE2F-D49F38D09282}" destId="{B3EB11D0-80C4-4048-A59E-6A3E50DE6106}" srcOrd="1" destOrd="0" presId="urn:microsoft.com/office/officeart/2005/8/layout/chevron2"/>
    <dgm:cxn modelId="{2CED4144-18B3-4AD6-AC2F-F0A5C251AA81}" type="presParOf" srcId="{A200C512-5090-4998-BC45-934F11253F6F}" destId="{94A4B41D-CEEB-43D2-B3A0-DF5E2305D85F}" srcOrd="5" destOrd="0" presId="urn:microsoft.com/office/officeart/2005/8/layout/chevron2"/>
    <dgm:cxn modelId="{8B533144-5CF7-4D4C-92AD-56742E886378}" type="presParOf" srcId="{A200C512-5090-4998-BC45-934F11253F6F}" destId="{D4FFB588-701F-49E8-9030-D93DB87FF918}" srcOrd="6" destOrd="0" presId="urn:microsoft.com/office/officeart/2005/8/layout/chevron2"/>
    <dgm:cxn modelId="{324060FA-B739-4AFB-93CA-61BD30837DEC}" type="presParOf" srcId="{D4FFB588-701F-49E8-9030-D93DB87FF918}" destId="{540E9329-EF05-4EA6-953B-E66359B1532A}" srcOrd="0" destOrd="0" presId="urn:microsoft.com/office/officeart/2005/8/layout/chevron2"/>
    <dgm:cxn modelId="{02355000-D8D7-47AF-8254-4F24AEB984B4}" type="presParOf" srcId="{D4FFB588-701F-49E8-9030-D93DB87FF918}" destId="{94B7AC1F-C594-4312-800D-301BFABE49DC}" srcOrd="1" destOrd="0" presId="urn:microsoft.com/office/officeart/2005/8/layout/chevron2"/>
    <dgm:cxn modelId="{E352C3E0-8A43-4D5C-BF5D-29F46B6ED080}" type="presParOf" srcId="{A200C512-5090-4998-BC45-934F11253F6F}" destId="{446AB4D3-FC90-4D3D-888C-C339E7F10800}" srcOrd="7" destOrd="0" presId="urn:microsoft.com/office/officeart/2005/8/layout/chevron2"/>
    <dgm:cxn modelId="{F1653DB2-2C83-41B2-8BF2-5D979C5BCCA3}" type="presParOf" srcId="{A200C512-5090-4998-BC45-934F11253F6F}" destId="{0365A433-0451-4FF4-8CE9-50285EE98AC8}" srcOrd="8" destOrd="0" presId="urn:microsoft.com/office/officeart/2005/8/layout/chevron2"/>
    <dgm:cxn modelId="{6AE8A6D6-8E90-426D-96C9-27CF42C09B9D}" type="presParOf" srcId="{0365A433-0451-4FF4-8CE9-50285EE98AC8}" destId="{97DD9562-BD65-4105-9701-51BE0FA5B1BC}" srcOrd="0" destOrd="0" presId="urn:microsoft.com/office/officeart/2005/8/layout/chevron2"/>
    <dgm:cxn modelId="{C06F59A6-AF85-4D33-A221-187DA5799098}" type="presParOf" srcId="{0365A433-0451-4FF4-8CE9-50285EE98AC8}" destId="{5DA49767-4062-4113-84DA-1B0FEA89DF5C}" srcOrd="1" destOrd="0" presId="urn:microsoft.com/office/officeart/2005/8/layout/chevron2"/>
    <dgm:cxn modelId="{592715AF-B55B-49A7-8667-29E094B12A27}" type="presParOf" srcId="{A200C512-5090-4998-BC45-934F11253F6F}" destId="{85A50399-290A-4F01-8FE5-EF5D69A80C87}" srcOrd="9" destOrd="0" presId="urn:microsoft.com/office/officeart/2005/8/layout/chevron2"/>
    <dgm:cxn modelId="{636EA771-39AC-455B-B59C-E9B38A3295EC}" type="presParOf" srcId="{A200C512-5090-4998-BC45-934F11253F6F}" destId="{EB078BDC-0F12-4242-BD94-71A6B5059C1F}" srcOrd="10" destOrd="0" presId="urn:microsoft.com/office/officeart/2005/8/layout/chevron2"/>
    <dgm:cxn modelId="{1C2FC64C-10FA-4D8D-A499-1979C07240BC}" type="presParOf" srcId="{EB078BDC-0F12-4242-BD94-71A6B5059C1F}" destId="{5990A8FD-876F-49FB-B092-CCD1F522869A}" srcOrd="0" destOrd="0" presId="urn:microsoft.com/office/officeart/2005/8/layout/chevron2"/>
    <dgm:cxn modelId="{39145A4D-3875-45E8-BECF-E194337C3653}" type="presParOf" srcId="{EB078BDC-0F12-4242-BD94-71A6B5059C1F}" destId="{2A5CF361-99DD-47BC-834E-7CF69B7755EF}" srcOrd="1" destOrd="0" presId="urn:microsoft.com/office/officeart/2005/8/layout/chevron2"/>
    <dgm:cxn modelId="{5EB1AAAB-11CF-40CA-8E6B-DE18D5E7E6B0}" type="presParOf" srcId="{A200C512-5090-4998-BC45-934F11253F6F}" destId="{9DF2BC49-05FF-4F75-BA72-EE0381AA6B03}" srcOrd="11" destOrd="0" presId="urn:microsoft.com/office/officeart/2005/8/layout/chevron2"/>
    <dgm:cxn modelId="{201F2B05-F740-4A99-81DD-173168A81707}" type="presParOf" srcId="{A200C512-5090-4998-BC45-934F11253F6F}" destId="{4ECE78B1-47C8-402F-A5E6-2052E476B068}" srcOrd="12" destOrd="0" presId="urn:microsoft.com/office/officeart/2005/8/layout/chevron2"/>
    <dgm:cxn modelId="{50FD43FE-643D-4FF2-B580-8A46AAC493E0}" type="presParOf" srcId="{4ECE78B1-47C8-402F-A5E6-2052E476B068}" destId="{65FA747A-C4E8-4CEB-B154-FD77D023FFFA}" srcOrd="0" destOrd="0" presId="urn:microsoft.com/office/officeart/2005/8/layout/chevron2"/>
    <dgm:cxn modelId="{91B77578-D11E-472A-AF2E-DC18145CBA24}" type="presParOf" srcId="{4ECE78B1-47C8-402F-A5E6-2052E476B068}" destId="{948D91C0-5638-4A5F-9DCE-2ADCA7960332}" srcOrd="1" destOrd="0" presId="urn:microsoft.com/office/officeart/2005/8/layout/chevron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D749A8-80BB-4C88-807E-4782F051E0B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ru-RU"/>
        </a:p>
      </dgm:t>
    </dgm:pt>
    <dgm:pt modelId="{CE511DC8-5719-44EC-8920-02794B5CEFA2}">
      <dgm:prSet phldrT="[Текст]" custT="1"/>
      <dgm:spPr>
        <a:solidFill>
          <a:srgbClr val="920000"/>
        </a:solidFill>
      </dgm:spPr>
      <dgm:t>
        <a:bodyPr/>
        <a:lstStyle/>
        <a:p>
          <a:r>
            <a:rPr lang="zh-CN" sz="800" dirty="0" smtClean="0"/>
            <a:t>检查员</a:t>
          </a:r>
          <a:endParaRPr lang="ru-RU" sz="800" b="1" dirty="0">
            <a:solidFill>
              <a:schemeClr val="bg1"/>
            </a:solidFill>
          </a:endParaRPr>
        </a:p>
      </dgm:t>
    </dgm:pt>
    <dgm:pt modelId="{FE86CDD4-8BE0-44CB-91A1-5EEEFE37C76A}" type="parTrans" cxnId="{F53D9559-88A0-4219-A675-8EF9851EF6F3}">
      <dgm:prSet/>
      <dgm:spPr/>
      <dgm:t>
        <a:bodyPr/>
        <a:lstStyle/>
        <a:p>
          <a:endParaRPr lang="ru-RU"/>
        </a:p>
      </dgm:t>
    </dgm:pt>
    <dgm:pt modelId="{504EE827-0546-4F6B-A6C1-5CC856E36A72}" type="sibTrans" cxnId="{F53D9559-88A0-4219-A675-8EF9851EF6F3}">
      <dgm:prSet/>
      <dgm:spPr/>
      <dgm:t>
        <a:bodyPr/>
        <a:lstStyle/>
        <a:p>
          <a:endParaRPr lang="ru-RU"/>
        </a:p>
      </dgm:t>
    </dgm:pt>
    <dgm:pt modelId="{5346A9E9-AEB9-428F-89F0-6180753F4ACE}">
      <dgm:prSet phldrT="[Текст]"/>
      <dgm:spPr>
        <a:solidFill>
          <a:schemeClr val="accent2">
            <a:lumMod val="75000"/>
          </a:schemeClr>
        </a:solidFill>
      </dgm:spPr>
      <dgm:t>
        <a:bodyPr/>
        <a:lstStyle/>
        <a:p>
          <a:r>
            <a:rPr lang="zh-CN" dirty="0" smtClean="0"/>
            <a:t>邮箱</a:t>
          </a:r>
          <a:endParaRPr lang="ru-RU" dirty="0"/>
        </a:p>
      </dgm:t>
    </dgm:pt>
    <dgm:pt modelId="{2721D459-4BFD-420C-842A-D0CF08BC58C3}" type="parTrans" cxnId="{51EA6963-A56B-45C5-BAAC-114263526B35}">
      <dgm:prSet/>
      <dgm:spPr>
        <a:solidFill>
          <a:schemeClr val="accent2">
            <a:lumMod val="75000"/>
          </a:schemeClr>
        </a:solidFill>
      </dgm:spPr>
      <dgm:t>
        <a:bodyPr/>
        <a:lstStyle/>
        <a:p>
          <a:endParaRPr lang="ru-RU"/>
        </a:p>
      </dgm:t>
    </dgm:pt>
    <dgm:pt modelId="{E77F0139-115F-450A-94E2-192E57FE2C20}" type="sibTrans" cxnId="{51EA6963-A56B-45C5-BAAC-114263526B35}">
      <dgm:prSet/>
      <dgm:spPr/>
      <dgm:t>
        <a:bodyPr/>
        <a:lstStyle/>
        <a:p>
          <a:endParaRPr lang="ru-RU"/>
        </a:p>
      </dgm:t>
    </dgm:pt>
    <dgm:pt modelId="{DE9074DF-6E06-4E36-A150-F3118457D438}">
      <dgm:prSet phldrT="[Текст]"/>
      <dgm:spPr>
        <a:solidFill>
          <a:schemeClr val="accent2">
            <a:lumMod val="75000"/>
          </a:schemeClr>
        </a:solidFill>
      </dgm:spPr>
      <dgm:t>
        <a:bodyPr/>
        <a:lstStyle/>
        <a:p>
          <a:r>
            <a:rPr lang="en-US" dirty="0" smtClean="0"/>
            <a:t>E-MAIL</a:t>
          </a:r>
          <a:endParaRPr lang="ru-RU" dirty="0"/>
        </a:p>
      </dgm:t>
    </dgm:pt>
    <dgm:pt modelId="{83589336-EAC2-47D1-8910-62B176ADB8BD}" type="parTrans" cxnId="{19C17882-5368-4665-A225-E280BA5FD35B}">
      <dgm:prSet/>
      <dgm:spPr>
        <a:solidFill>
          <a:schemeClr val="accent2">
            <a:lumMod val="75000"/>
          </a:schemeClr>
        </a:solidFill>
      </dgm:spPr>
      <dgm:t>
        <a:bodyPr/>
        <a:lstStyle/>
        <a:p>
          <a:endParaRPr lang="ru-RU"/>
        </a:p>
      </dgm:t>
    </dgm:pt>
    <dgm:pt modelId="{34B13182-DD15-4614-89F2-9685F800C2DE}" type="sibTrans" cxnId="{19C17882-5368-4665-A225-E280BA5FD35B}">
      <dgm:prSet/>
      <dgm:spPr/>
      <dgm:t>
        <a:bodyPr/>
        <a:lstStyle/>
        <a:p>
          <a:endParaRPr lang="ru-RU"/>
        </a:p>
      </dgm:t>
    </dgm:pt>
    <dgm:pt modelId="{81745140-ADBD-4134-8F87-6BDA1E3E59CC}">
      <dgm:prSet phldrT="[Текст]"/>
      <dgm:spPr>
        <a:solidFill>
          <a:schemeClr val="accent2">
            <a:lumMod val="75000"/>
          </a:schemeClr>
        </a:solidFill>
      </dgm:spPr>
      <dgm:t>
        <a:bodyPr/>
        <a:lstStyle/>
        <a:p>
          <a:r>
            <a:rPr lang="zh-CN" dirty="0" smtClean="0"/>
            <a:t>个人</a:t>
          </a:r>
          <a:endParaRPr lang="ru-RU" dirty="0"/>
        </a:p>
      </dgm:t>
    </dgm:pt>
    <dgm:pt modelId="{57F02BAC-7AFF-4654-8E0B-DDE25CB3574D}" type="parTrans" cxnId="{CC847DBD-C886-4514-B0D1-449B5C4DBFA7}">
      <dgm:prSet/>
      <dgm:spPr>
        <a:solidFill>
          <a:schemeClr val="accent2">
            <a:lumMod val="75000"/>
          </a:schemeClr>
        </a:solidFill>
      </dgm:spPr>
      <dgm:t>
        <a:bodyPr/>
        <a:lstStyle/>
        <a:p>
          <a:endParaRPr lang="ru-RU"/>
        </a:p>
      </dgm:t>
    </dgm:pt>
    <dgm:pt modelId="{76A75523-B910-4B35-A068-0FBD18971A9D}" type="sibTrans" cxnId="{CC847DBD-C886-4514-B0D1-449B5C4DBFA7}">
      <dgm:prSet/>
      <dgm:spPr/>
      <dgm:t>
        <a:bodyPr/>
        <a:lstStyle/>
        <a:p>
          <a:endParaRPr lang="ru-RU"/>
        </a:p>
      </dgm:t>
    </dgm:pt>
    <dgm:pt modelId="{22249337-B900-4807-9B61-D9CDD0B38663}" type="pres">
      <dgm:prSet presAssocID="{9DD749A8-80BB-4C88-807E-4782F051E0B7}" presName="cycle" presStyleCnt="0">
        <dgm:presLayoutVars>
          <dgm:chMax val="1"/>
          <dgm:dir/>
          <dgm:animLvl val="ctr"/>
          <dgm:resizeHandles val="exact"/>
        </dgm:presLayoutVars>
      </dgm:prSet>
      <dgm:spPr/>
      <dgm:t>
        <a:bodyPr/>
        <a:lstStyle/>
        <a:p>
          <a:endParaRPr lang="uk-UA"/>
        </a:p>
      </dgm:t>
    </dgm:pt>
    <dgm:pt modelId="{AB91DE06-5EB2-4829-B70A-487B36C362F5}" type="pres">
      <dgm:prSet presAssocID="{CE511DC8-5719-44EC-8920-02794B5CEFA2}" presName="centerShape" presStyleLbl="node0" presStyleIdx="0" presStyleCnt="1"/>
      <dgm:spPr/>
      <dgm:t>
        <a:bodyPr/>
        <a:lstStyle/>
        <a:p>
          <a:endParaRPr lang="uk-UA"/>
        </a:p>
      </dgm:t>
    </dgm:pt>
    <dgm:pt modelId="{4DEB1AC0-9E85-457E-8D1C-B487AD5CC069}" type="pres">
      <dgm:prSet presAssocID="{2721D459-4BFD-420C-842A-D0CF08BC58C3}" presName="parTrans" presStyleLbl="bgSibTrans2D1" presStyleIdx="0" presStyleCnt="3"/>
      <dgm:spPr/>
      <dgm:t>
        <a:bodyPr/>
        <a:lstStyle/>
        <a:p>
          <a:endParaRPr lang="uk-UA"/>
        </a:p>
      </dgm:t>
    </dgm:pt>
    <dgm:pt modelId="{480B0C17-E15A-4D08-8FA7-F87889D75FC2}" type="pres">
      <dgm:prSet presAssocID="{5346A9E9-AEB9-428F-89F0-6180753F4ACE}" presName="node" presStyleLbl="node1" presStyleIdx="0" presStyleCnt="3">
        <dgm:presLayoutVars>
          <dgm:bulletEnabled val="1"/>
        </dgm:presLayoutVars>
      </dgm:prSet>
      <dgm:spPr/>
      <dgm:t>
        <a:bodyPr/>
        <a:lstStyle/>
        <a:p>
          <a:endParaRPr lang="uk-UA"/>
        </a:p>
      </dgm:t>
    </dgm:pt>
    <dgm:pt modelId="{C5C82696-2D66-4357-A707-A4A46D08BBBF}" type="pres">
      <dgm:prSet presAssocID="{83589336-EAC2-47D1-8910-62B176ADB8BD}" presName="parTrans" presStyleLbl="bgSibTrans2D1" presStyleIdx="1" presStyleCnt="3"/>
      <dgm:spPr/>
      <dgm:t>
        <a:bodyPr/>
        <a:lstStyle/>
        <a:p>
          <a:endParaRPr lang="uk-UA"/>
        </a:p>
      </dgm:t>
    </dgm:pt>
    <dgm:pt modelId="{F9F72964-D8A1-45E5-BCB8-953682E39B92}" type="pres">
      <dgm:prSet presAssocID="{DE9074DF-6E06-4E36-A150-F3118457D438}" presName="node" presStyleLbl="node1" presStyleIdx="1" presStyleCnt="3">
        <dgm:presLayoutVars>
          <dgm:bulletEnabled val="1"/>
        </dgm:presLayoutVars>
      </dgm:prSet>
      <dgm:spPr/>
      <dgm:t>
        <a:bodyPr/>
        <a:lstStyle/>
        <a:p>
          <a:endParaRPr lang="uk-UA"/>
        </a:p>
      </dgm:t>
    </dgm:pt>
    <dgm:pt modelId="{59FF5791-8015-4C94-B96E-490D961BBF63}" type="pres">
      <dgm:prSet presAssocID="{57F02BAC-7AFF-4654-8E0B-DDE25CB3574D}" presName="parTrans" presStyleLbl="bgSibTrans2D1" presStyleIdx="2" presStyleCnt="3"/>
      <dgm:spPr/>
      <dgm:t>
        <a:bodyPr/>
        <a:lstStyle/>
        <a:p>
          <a:endParaRPr lang="uk-UA"/>
        </a:p>
      </dgm:t>
    </dgm:pt>
    <dgm:pt modelId="{D0D9ABC5-3558-45DB-8EB6-F5EE8FDDD74E}" type="pres">
      <dgm:prSet presAssocID="{81745140-ADBD-4134-8F87-6BDA1E3E59CC}" presName="node" presStyleLbl="node1" presStyleIdx="2" presStyleCnt="3">
        <dgm:presLayoutVars>
          <dgm:bulletEnabled val="1"/>
        </dgm:presLayoutVars>
      </dgm:prSet>
      <dgm:spPr/>
      <dgm:t>
        <a:bodyPr/>
        <a:lstStyle/>
        <a:p>
          <a:endParaRPr lang="ru-RU"/>
        </a:p>
      </dgm:t>
    </dgm:pt>
  </dgm:ptLst>
  <dgm:cxnLst>
    <dgm:cxn modelId="{9610E589-1AAA-457C-A05F-27BC3BE170D9}" type="presOf" srcId="{81745140-ADBD-4134-8F87-6BDA1E3E59CC}" destId="{D0D9ABC5-3558-45DB-8EB6-F5EE8FDDD74E}" srcOrd="0" destOrd="0" presId="urn:microsoft.com/office/officeart/2005/8/layout/radial4"/>
    <dgm:cxn modelId="{51EA6963-A56B-45C5-BAAC-114263526B35}" srcId="{CE511DC8-5719-44EC-8920-02794B5CEFA2}" destId="{5346A9E9-AEB9-428F-89F0-6180753F4ACE}" srcOrd="0" destOrd="0" parTransId="{2721D459-4BFD-420C-842A-D0CF08BC58C3}" sibTransId="{E77F0139-115F-450A-94E2-192E57FE2C20}"/>
    <dgm:cxn modelId="{771A29A3-4284-4071-8C5B-DEB532C36A92}" type="presOf" srcId="{2721D459-4BFD-420C-842A-D0CF08BC58C3}" destId="{4DEB1AC0-9E85-457E-8D1C-B487AD5CC069}" srcOrd="0" destOrd="0" presId="urn:microsoft.com/office/officeart/2005/8/layout/radial4"/>
    <dgm:cxn modelId="{F53D9559-88A0-4219-A675-8EF9851EF6F3}" srcId="{9DD749A8-80BB-4C88-807E-4782F051E0B7}" destId="{CE511DC8-5719-44EC-8920-02794B5CEFA2}" srcOrd="0" destOrd="0" parTransId="{FE86CDD4-8BE0-44CB-91A1-5EEEFE37C76A}" sibTransId="{504EE827-0546-4F6B-A6C1-5CC856E36A72}"/>
    <dgm:cxn modelId="{E5BA6C1A-30EC-41A8-ACEF-6BE90152C7B7}" type="presOf" srcId="{9DD749A8-80BB-4C88-807E-4782F051E0B7}" destId="{22249337-B900-4807-9B61-D9CDD0B38663}" srcOrd="0" destOrd="0" presId="urn:microsoft.com/office/officeart/2005/8/layout/radial4"/>
    <dgm:cxn modelId="{CB0CE7A1-B275-4248-93A1-418215965EE5}" type="presOf" srcId="{DE9074DF-6E06-4E36-A150-F3118457D438}" destId="{F9F72964-D8A1-45E5-BCB8-953682E39B92}" srcOrd="0" destOrd="0" presId="urn:microsoft.com/office/officeart/2005/8/layout/radial4"/>
    <dgm:cxn modelId="{92186501-816C-4078-9449-11FA0C1B6A8B}" type="presOf" srcId="{57F02BAC-7AFF-4654-8E0B-DDE25CB3574D}" destId="{59FF5791-8015-4C94-B96E-490D961BBF63}" srcOrd="0" destOrd="0" presId="urn:microsoft.com/office/officeart/2005/8/layout/radial4"/>
    <dgm:cxn modelId="{A54115B9-3D2B-4DD7-9EF3-1BA54CCAEF69}" type="presOf" srcId="{83589336-EAC2-47D1-8910-62B176ADB8BD}" destId="{C5C82696-2D66-4357-A707-A4A46D08BBBF}" srcOrd="0" destOrd="0" presId="urn:microsoft.com/office/officeart/2005/8/layout/radial4"/>
    <dgm:cxn modelId="{19C17882-5368-4665-A225-E280BA5FD35B}" srcId="{CE511DC8-5719-44EC-8920-02794B5CEFA2}" destId="{DE9074DF-6E06-4E36-A150-F3118457D438}" srcOrd="1" destOrd="0" parTransId="{83589336-EAC2-47D1-8910-62B176ADB8BD}" sibTransId="{34B13182-DD15-4614-89F2-9685F800C2DE}"/>
    <dgm:cxn modelId="{98E9563B-A02E-47AB-904B-FD28513D0F30}" type="presOf" srcId="{CE511DC8-5719-44EC-8920-02794B5CEFA2}" destId="{AB91DE06-5EB2-4829-B70A-487B36C362F5}" srcOrd="0" destOrd="0" presId="urn:microsoft.com/office/officeart/2005/8/layout/radial4"/>
    <dgm:cxn modelId="{6CFBD94A-5C9D-48BC-8843-AD3E9F20EABF}" type="presOf" srcId="{5346A9E9-AEB9-428F-89F0-6180753F4ACE}" destId="{480B0C17-E15A-4D08-8FA7-F87889D75FC2}" srcOrd="0" destOrd="0" presId="urn:microsoft.com/office/officeart/2005/8/layout/radial4"/>
    <dgm:cxn modelId="{CC847DBD-C886-4514-B0D1-449B5C4DBFA7}" srcId="{CE511DC8-5719-44EC-8920-02794B5CEFA2}" destId="{81745140-ADBD-4134-8F87-6BDA1E3E59CC}" srcOrd="2" destOrd="0" parTransId="{57F02BAC-7AFF-4654-8E0B-DDE25CB3574D}" sibTransId="{76A75523-B910-4B35-A068-0FBD18971A9D}"/>
    <dgm:cxn modelId="{7504E896-3C8F-4AA4-B86D-C982128EDCBB}" type="presParOf" srcId="{22249337-B900-4807-9B61-D9CDD0B38663}" destId="{AB91DE06-5EB2-4829-B70A-487B36C362F5}" srcOrd="0" destOrd="0" presId="urn:microsoft.com/office/officeart/2005/8/layout/radial4"/>
    <dgm:cxn modelId="{00E00C77-1215-4DFC-A27A-B5BD6E3EA26A}" type="presParOf" srcId="{22249337-B900-4807-9B61-D9CDD0B38663}" destId="{4DEB1AC0-9E85-457E-8D1C-B487AD5CC069}" srcOrd="1" destOrd="0" presId="urn:microsoft.com/office/officeart/2005/8/layout/radial4"/>
    <dgm:cxn modelId="{AB2A7614-BA8D-4D8C-B590-0389731427DA}" type="presParOf" srcId="{22249337-B900-4807-9B61-D9CDD0B38663}" destId="{480B0C17-E15A-4D08-8FA7-F87889D75FC2}" srcOrd="2" destOrd="0" presId="urn:microsoft.com/office/officeart/2005/8/layout/radial4"/>
    <dgm:cxn modelId="{86A46694-DCE2-43F9-90D4-46E662F95C17}" type="presParOf" srcId="{22249337-B900-4807-9B61-D9CDD0B38663}" destId="{C5C82696-2D66-4357-A707-A4A46D08BBBF}" srcOrd="3" destOrd="0" presId="urn:microsoft.com/office/officeart/2005/8/layout/radial4"/>
    <dgm:cxn modelId="{931928C3-0057-4DD3-95DD-9B054FD49755}" type="presParOf" srcId="{22249337-B900-4807-9B61-D9CDD0B38663}" destId="{F9F72964-D8A1-45E5-BCB8-953682E39B92}" srcOrd="4" destOrd="0" presId="urn:microsoft.com/office/officeart/2005/8/layout/radial4"/>
    <dgm:cxn modelId="{92D7AA85-61C5-472D-8A72-7F668A4AC2F5}" type="presParOf" srcId="{22249337-B900-4807-9B61-D9CDD0B38663}" destId="{59FF5791-8015-4C94-B96E-490D961BBF63}" srcOrd="5" destOrd="0" presId="urn:microsoft.com/office/officeart/2005/8/layout/radial4"/>
    <dgm:cxn modelId="{63BEC845-2755-443D-8F31-C1E6C676B9EE}" type="presParOf" srcId="{22249337-B900-4807-9B61-D9CDD0B38663}" destId="{D0D9ABC5-3558-45DB-8EB6-F5EE8FDDD74E}" srcOrd="6"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D749A8-80BB-4C88-807E-4782F051E0B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ru-RU"/>
        </a:p>
      </dgm:t>
    </dgm:pt>
    <dgm:pt modelId="{CE511DC8-5719-44EC-8920-02794B5CEFA2}">
      <dgm:prSet phldrT="[Текст]" custT="1"/>
      <dgm:spPr>
        <a:solidFill>
          <a:srgbClr val="920000"/>
        </a:solidFill>
      </dgm:spPr>
      <dgm:t>
        <a:bodyPr/>
        <a:lstStyle/>
        <a:p>
          <a:r>
            <a:rPr lang="zh-CN" sz="800" dirty="0" smtClean="0"/>
            <a:t>检查员</a:t>
          </a:r>
          <a:endParaRPr lang="ru-RU" sz="800" b="1" dirty="0">
            <a:solidFill>
              <a:schemeClr val="bg1"/>
            </a:solidFill>
          </a:endParaRPr>
        </a:p>
      </dgm:t>
    </dgm:pt>
    <dgm:pt modelId="{FE86CDD4-8BE0-44CB-91A1-5EEEFE37C76A}" type="parTrans" cxnId="{F53D9559-88A0-4219-A675-8EF9851EF6F3}">
      <dgm:prSet/>
      <dgm:spPr/>
      <dgm:t>
        <a:bodyPr/>
        <a:lstStyle/>
        <a:p>
          <a:endParaRPr lang="ru-RU"/>
        </a:p>
      </dgm:t>
    </dgm:pt>
    <dgm:pt modelId="{504EE827-0546-4F6B-A6C1-5CC856E36A72}" type="sibTrans" cxnId="{F53D9559-88A0-4219-A675-8EF9851EF6F3}">
      <dgm:prSet/>
      <dgm:spPr/>
      <dgm:t>
        <a:bodyPr/>
        <a:lstStyle/>
        <a:p>
          <a:endParaRPr lang="ru-RU"/>
        </a:p>
      </dgm:t>
    </dgm:pt>
    <dgm:pt modelId="{5346A9E9-AEB9-428F-89F0-6180753F4ACE}">
      <dgm:prSet phldrT="[Текст]"/>
      <dgm:spPr>
        <a:solidFill>
          <a:schemeClr val="accent2">
            <a:lumMod val="75000"/>
          </a:schemeClr>
        </a:solidFill>
      </dgm:spPr>
      <dgm:t>
        <a:bodyPr/>
        <a:lstStyle/>
        <a:p>
          <a:r>
            <a:rPr lang="zh-CN" dirty="0" smtClean="0"/>
            <a:t>邮箱</a:t>
          </a:r>
          <a:endParaRPr lang="ru-RU" dirty="0"/>
        </a:p>
      </dgm:t>
    </dgm:pt>
    <dgm:pt modelId="{2721D459-4BFD-420C-842A-D0CF08BC58C3}" type="parTrans" cxnId="{51EA6963-A56B-45C5-BAAC-114263526B35}">
      <dgm:prSet/>
      <dgm:spPr>
        <a:solidFill>
          <a:schemeClr val="accent2">
            <a:lumMod val="75000"/>
          </a:schemeClr>
        </a:solidFill>
      </dgm:spPr>
      <dgm:t>
        <a:bodyPr/>
        <a:lstStyle/>
        <a:p>
          <a:endParaRPr lang="ru-RU"/>
        </a:p>
      </dgm:t>
    </dgm:pt>
    <dgm:pt modelId="{E77F0139-115F-450A-94E2-192E57FE2C20}" type="sibTrans" cxnId="{51EA6963-A56B-45C5-BAAC-114263526B35}">
      <dgm:prSet/>
      <dgm:spPr/>
      <dgm:t>
        <a:bodyPr/>
        <a:lstStyle/>
        <a:p>
          <a:endParaRPr lang="ru-RU"/>
        </a:p>
      </dgm:t>
    </dgm:pt>
    <dgm:pt modelId="{DE9074DF-6E06-4E36-A150-F3118457D438}">
      <dgm:prSet phldrT="[Текст]"/>
      <dgm:spPr>
        <a:solidFill>
          <a:schemeClr val="accent2">
            <a:lumMod val="75000"/>
          </a:schemeClr>
        </a:solidFill>
      </dgm:spPr>
      <dgm:t>
        <a:bodyPr/>
        <a:lstStyle/>
        <a:p>
          <a:r>
            <a:rPr lang="en-US" dirty="0" smtClean="0"/>
            <a:t>E-MAIL</a:t>
          </a:r>
          <a:endParaRPr lang="ru-RU" dirty="0"/>
        </a:p>
      </dgm:t>
    </dgm:pt>
    <dgm:pt modelId="{83589336-EAC2-47D1-8910-62B176ADB8BD}" type="parTrans" cxnId="{19C17882-5368-4665-A225-E280BA5FD35B}">
      <dgm:prSet/>
      <dgm:spPr>
        <a:solidFill>
          <a:schemeClr val="accent2">
            <a:lumMod val="75000"/>
          </a:schemeClr>
        </a:solidFill>
      </dgm:spPr>
      <dgm:t>
        <a:bodyPr/>
        <a:lstStyle/>
        <a:p>
          <a:endParaRPr lang="ru-RU"/>
        </a:p>
      </dgm:t>
    </dgm:pt>
    <dgm:pt modelId="{34B13182-DD15-4614-89F2-9685F800C2DE}" type="sibTrans" cxnId="{19C17882-5368-4665-A225-E280BA5FD35B}">
      <dgm:prSet/>
      <dgm:spPr/>
      <dgm:t>
        <a:bodyPr/>
        <a:lstStyle/>
        <a:p>
          <a:endParaRPr lang="ru-RU"/>
        </a:p>
      </dgm:t>
    </dgm:pt>
    <dgm:pt modelId="{81745140-ADBD-4134-8F87-6BDA1E3E59CC}">
      <dgm:prSet phldrT="[Текст]"/>
      <dgm:spPr>
        <a:solidFill>
          <a:schemeClr val="accent2">
            <a:lumMod val="75000"/>
          </a:schemeClr>
        </a:solidFill>
      </dgm:spPr>
      <dgm:t>
        <a:bodyPr/>
        <a:lstStyle/>
        <a:p>
          <a:r>
            <a:rPr lang="zh-CN" dirty="0" smtClean="0"/>
            <a:t>个人</a:t>
          </a:r>
          <a:endParaRPr lang="ru-RU" dirty="0"/>
        </a:p>
      </dgm:t>
    </dgm:pt>
    <dgm:pt modelId="{57F02BAC-7AFF-4654-8E0B-DDE25CB3574D}" type="parTrans" cxnId="{CC847DBD-C886-4514-B0D1-449B5C4DBFA7}">
      <dgm:prSet/>
      <dgm:spPr>
        <a:solidFill>
          <a:schemeClr val="accent2">
            <a:lumMod val="75000"/>
          </a:schemeClr>
        </a:solidFill>
      </dgm:spPr>
      <dgm:t>
        <a:bodyPr/>
        <a:lstStyle/>
        <a:p>
          <a:endParaRPr lang="ru-RU"/>
        </a:p>
      </dgm:t>
    </dgm:pt>
    <dgm:pt modelId="{76A75523-B910-4B35-A068-0FBD18971A9D}" type="sibTrans" cxnId="{CC847DBD-C886-4514-B0D1-449B5C4DBFA7}">
      <dgm:prSet/>
      <dgm:spPr/>
      <dgm:t>
        <a:bodyPr/>
        <a:lstStyle/>
        <a:p>
          <a:endParaRPr lang="ru-RU"/>
        </a:p>
      </dgm:t>
    </dgm:pt>
    <dgm:pt modelId="{177E3E66-9F2D-4528-BA8B-B316EB09328A}">
      <dgm:prSet phldrT="[Текст]"/>
      <dgm:spPr>
        <a:solidFill>
          <a:schemeClr val="accent2">
            <a:lumMod val="75000"/>
          </a:schemeClr>
        </a:solidFill>
      </dgm:spPr>
      <dgm:t>
        <a:bodyPr/>
        <a:lstStyle/>
        <a:p>
          <a:r>
            <a:rPr lang="zh-CN" dirty="0" smtClean="0"/>
            <a:t>申请地址</a:t>
          </a:r>
          <a:r>
            <a:rPr lang="ru-RU" dirty="0" smtClean="0"/>
            <a:t>         </a:t>
          </a:r>
          <a:endParaRPr lang="ru-RU" dirty="0"/>
        </a:p>
      </dgm:t>
    </dgm:pt>
    <dgm:pt modelId="{F909E82E-4387-42C1-9CCC-40BF650D545A}" type="parTrans" cxnId="{0FF2A7F0-67F5-41F1-8E29-E4ED853B03C1}">
      <dgm:prSet/>
      <dgm:spPr>
        <a:solidFill>
          <a:schemeClr val="accent2">
            <a:lumMod val="75000"/>
          </a:schemeClr>
        </a:solidFill>
      </dgm:spPr>
      <dgm:t>
        <a:bodyPr/>
        <a:lstStyle/>
        <a:p>
          <a:endParaRPr lang="ru-RU"/>
        </a:p>
      </dgm:t>
    </dgm:pt>
    <dgm:pt modelId="{74192366-DE7F-4A14-8438-89A1BCB069CC}" type="sibTrans" cxnId="{0FF2A7F0-67F5-41F1-8E29-E4ED853B03C1}">
      <dgm:prSet/>
      <dgm:spPr/>
      <dgm:t>
        <a:bodyPr/>
        <a:lstStyle/>
        <a:p>
          <a:endParaRPr lang="ru-RU"/>
        </a:p>
      </dgm:t>
    </dgm:pt>
    <dgm:pt modelId="{22249337-B900-4807-9B61-D9CDD0B38663}" type="pres">
      <dgm:prSet presAssocID="{9DD749A8-80BB-4C88-807E-4782F051E0B7}" presName="cycle" presStyleCnt="0">
        <dgm:presLayoutVars>
          <dgm:chMax val="1"/>
          <dgm:dir/>
          <dgm:animLvl val="ctr"/>
          <dgm:resizeHandles val="exact"/>
        </dgm:presLayoutVars>
      </dgm:prSet>
      <dgm:spPr/>
      <dgm:t>
        <a:bodyPr/>
        <a:lstStyle/>
        <a:p>
          <a:endParaRPr lang="uk-UA"/>
        </a:p>
      </dgm:t>
    </dgm:pt>
    <dgm:pt modelId="{AB91DE06-5EB2-4829-B70A-487B36C362F5}" type="pres">
      <dgm:prSet presAssocID="{CE511DC8-5719-44EC-8920-02794B5CEFA2}" presName="centerShape" presStyleLbl="node0" presStyleIdx="0" presStyleCnt="1"/>
      <dgm:spPr/>
      <dgm:t>
        <a:bodyPr/>
        <a:lstStyle/>
        <a:p>
          <a:endParaRPr lang="uk-UA"/>
        </a:p>
      </dgm:t>
    </dgm:pt>
    <dgm:pt modelId="{4DEB1AC0-9E85-457E-8D1C-B487AD5CC069}" type="pres">
      <dgm:prSet presAssocID="{2721D459-4BFD-420C-842A-D0CF08BC58C3}" presName="parTrans" presStyleLbl="bgSibTrans2D1" presStyleIdx="0" presStyleCnt="4"/>
      <dgm:spPr/>
      <dgm:t>
        <a:bodyPr/>
        <a:lstStyle/>
        <a:p>
          <a:endParaRPr lang="uk-UA"/>
        </a:p>
      </dgm:t>
    </dgm:pt>
    <dgm:pt modelId="{480B0C17-E15A-4D08-8FA7-F87889D75FC2}" type="pres">
      <dgm:prSet presAssocID="{5346A9E9-AEB9-428F-89F0-6180753F4ACE}" presName="node" presStyleLbl="node1" presStyleIdx="0" presStyleCnt="4">
        <dgm:presLayoutVars>
          <dgm:bulletEnabled val="1"/>
        </dgm:presLayoutVars>
      </dgm:prSet>
      <dgm:spPr/>
      <dgm:t>
        <a:bodyPr/>
        <a:lstStyle/>
        <a:p>
          <a:endParaRPr lang="ru-RU"/>
        </a:p>
      </dgm:t>
    </dgm:pt>
    <dgm:pt modelId="{C5C82696-2D66-4357-A707-A4A46D08BBBF}" type="pres">
      <dgm:prSet presAssocID="{83589336-EAC2-47D1-8910-62B176ADB8BD}" presName="parTrans" presStyleLbl="bgSibTrans2D1" presStyleIdx="1" presStyleCnt="4"/>
      <dgm:spPr/>
      <dgm:t>
        <a:bodyPr/>
        <a:lstStyle/>
        <a:p>
          <a:endParaRPr lang="uk-UA"/>
        </a:p>
      </dgm:t>
    </dgm:pt>
    <dgm:pt modelId="{F9F72964-D8A1-45E5-BCB8-953682E39B92}" type="pres">
      <dgm:prSet presAssocID="{DE9074DF-6E06-4E36-A150-F3118457D438}" presName="node" presStyleLbl="node1" presStyleIdx="1" presStyleCnt="4">
        <dgm:presLayoutVars>
          <dgm:bulletEnabled val="1"/>
        </dgm:presLayoutVars>
      </dgm:prSet>
      <dgm:spPr/>
      <dgm:t>
        <a:bodyPr/>
        <a:lstStyle/>
        <a:p>
          <a:endParaRPr lang="uk-UA"/>
        </a:p>
      </dgm:t>
    </dgm:pt>
    <dgm:pt modelId="{B74F6471-EEFD-49ED-8DC5-CBCAD2C4D6E1}" type="pres">
      <dgm:prSet presAssocID="{F909E82E-4387-42C1-9CCC-40BF650D545A}" presName="parTrans" presStyleLbl="bgSibTrans2D1" presStyleIdx="2" presStyleCnt="4"/>
      <dgm:spPr/>
      <dgm:t>
        <a:bodyPr/>
        <a:lstStyle/>
        <a:p>
          <a:endParaRPr lang="uk-UA"/>
        </a:p>
      </dgm:t>
    </dgm:pt>
    <dgm:pt modelId="{3FCFA0B2-01DE-429C-9CE6-80B68E73A918}" type="pres">
      <dgm:prSet presAssocID="{177E3E66-9F2D-4528-BA8B-B316EB09328A}" presName="node" presStyleLbl="node1" presStyleIdx="2" presStyleCnt="4">
        <dgm:presLayoutVars>
          <dgm:bulletEnabled val="1"/>
        </dgm:presLayoutVars>
      </dgm:prSet>
      <dgm:spPr/>
      <dgm:t>
        <a:bodyPr/>
        <a:lstStyle/>
        <a:p>
          <a:endParaRPr lang="ru-RU"/>
        </a:p>
      </dgm:t>
    </dgm:pt>
    <dgm:pt modelId="{59FF5791-8015-4C94-B96E-490D961BBF63}" type="pres">
      <dgm:prSet presAssocID="{57F02BAC-7AFF-4654-8E0B-DDE25CB3574D}" presName="parTrans" presStyleLbl="bgSibTrans2D1" presStyleIdx="3" presStyleCnt="4"/>
      <dgm:spPr/>
      <dgm:t>
        <a:bodyPr/>
        <a:lstStyle/>
        <a:p>
          <a:endParaRPr lang="uk-UA"/>
        </a:p>
      </dgm:t>
    </dgm:pt>
    <dgm:pt modelId="{D0D9ABC5-3558-45DB-8EB6-F5EE8FDDD74E}" type="pres">
      <dgm:prSet presAssocID="{81745140-ADBD-4134-8F87-6BDA1E3E59CC}" presName="node" presStyleLbl="node1" presStyleIdx="3" presStyleCnt="4">
        <dgm:presLayoutVars>
          <dgm:bulletEnabled val="1"/>
        </dgm:presLayoutVars>
      </dgm:prSet>
      <dgm:spPr/>
      <dgm:t>
        <a:bodyPr/>
        <a:lstStyle/>
        <a:p>
          <a:endParaRPr lang="ru-RU"/>
        </a:p>
      </dgm:t>
    </dgm:pt>
  </dgm:ptLst>
  <dgm:cxnLst>
    <dgm:cxn modelId="{29B0D157-6B27-47AA-9EFD-E4A0546C124E}" type="presOf" srcId="{DE9074DF-6E06-4E36-A150-F3118457D438}" destId="{F9F72964-D8A1-45E5-BCB8-953682E39B92}" srcOrd="0" destOrd="0" presId="urn:microsoft.com/office/officeart/2005/8/layout/radial4"/>
    <dgm:cxn modelId="{5E53C27C-D0DB-4694-A8B0-3FE39EDECC28}" type="presOf" srcId="{177E3E66-9F2D-4528-BA8B-B316EB09328A}" destId="{3FCFA0B2-01DE-429C-9CE6-80B68E73A918}" srcOrd="0" destOrd="0" presId="urn:microsoft.com/office/officeart/2005/8/layout/radial4"/>
    <dgm:cxn modelId="{51EA6963-A56B-45C5-BAAC-114263526B35}" srcId="{CE511DC8-5719-44EC-8920-02794B5CEFA2}" destId="{5346A9E9-AEB9-428F-89F0-6180753F4ACE}" srcOrd="0" destOrd="0" parTransId="{2721D459-4BFD-420C-842A-D0CF08BC58C3}" sibTransId="{E77F0139-115F-450A-94E2-192E57FE2C20}"/>
    <dgm:cxn modelId="{CDDF108D-B940-4DED-A2B4-48E31F01E8F1}" type="presOf" srcId="{5346A9E9-AEB9-428F-89F0-6180753F4ACE}" destId="{480B0C17-E15A-4D08-8FA7-F87889D75FC2}" srcOrd="0" destOrd="0" presId="urn:microsoft.com/office/officeart/2005/8/layout/radial4"/>
    <dgm:cxn modelId="{316B31C8-CD74-4476-9130-3373B39568C0}" type="presOf" srcId="{2721D459-4BFD-420C-842A-D0CF08BC58C3}" destId="{4DEB1AC0-9E85-457E-8D1C-B487AD5CC069}" srcOrd="0" destOrd="0" presId="urn:microsoft.com/office/officeart/2005/8/layout/radial4"/>
    <dgm:cxn modelId="{F53D9559-88A0-4219-A675-8EF9851EF6F3}" srcId="{9DD749A8-80BB-4C88-807E-4782F051E0B7}" destId="{CE511DC8-5719-44EC-8920-02794B5CEFA2}" srcOrd="0" destOrd="0" parTransId="{FE86CDD4-8BE0-44CB-91A1-5EEEFE37C76A}" sibTransId="{504EE827-0546-4F6B-A6C1-5CC856E36A72}"/>
    <dgm:cxn modelId="{776D278D-7E40-438A-9350-C66F7427078F}" type="presOf" srcId="{83589336-EAC2-47D1-8910-62B176ADB8BD}" destId="{C5C82696-2D66-4357-A707-A4A46D08BBBF}" srcOrd="0" destOrd="0" presId="urn:microsoft.com/office/officeart/2005/8/layout/radial4"/>
    <dgm:cxn modelId="{0FF2A7F0-67F5-41F1-8E29-E4ED853B03C1}" srcId="{CE511DC8-5719-44EC-8920-02794B5CEFA2}" destId="{177E3E66-9F2D-4528-BA8B-B316EB09328A}" srcOrd="2" destOrd="0" parTransId="{F909E82E-4387-42C1-9CCC-40BF650D545A}" sibTransId="{74192366-DE7F-4A14-8438-89A1BCB069CC}"/>
    <dgm:cxn modelId="{B435A881-8C4D-4FC1-A3B5-850754497FA5}" type="presOf" srcId="{9DD749A8-80BB-4C88-807E-4782F051E0B7}" destId="{22249337-B900-4807-9B61-D9CDD0B38663}" srcOrd="0" destOrd="0" presId="urn:microsoft.com/office/officeart/2005/8/layout/radial4"/>
    <dgm:cxn modelId="{1EBD0D0B-B171-403B-AF87-C56BC1D63BE6}" type="presOf" srcId="{F909E82E-4387-42C1-9CCC-40BF650D545A}" destId="{B74F6471-EEFD-49ED-8DC5-CBCAD2C4D6E1}" srcOrd="0" destOrd="0" presId="urn:microsoft.com/office/officeart/2005/8/layout/radial4"/>
    <dgm:cxn modelId="{19C17882-5368-4665-A225-E280BA5FD35B}" srcId="{CE511DC8-5719-44EC-8920-02794B5CEFA2}" destId="{DE9074DF-6E06-4E36-A150-F3118457D438}" srcOrd="1" destOrd="0" parTransId="{83589336-EAC2-47D1-8910-62B176ADB8BD}" sibTransId="{34B13182-DD15-4614-89F2-9685F800C2DE}"/>
    <dgm:cxn modelId="{F7FD5AE7-57F7-45EF-ACAD-AB0AD02DBE3F}" type="presOf" srcId="{81745140-ADBD-4134-8F87-6BDA1E3E59CC}" destId="{D0D9ABC5-3558-45DB-8EB6-F5EE8FDDD74E}" srcOrd="0" destOrd="0" presId="urn:microsoft.com/office/officeart/2005/8/layout/radial4"/>
    <dgm:cxn modelId="{89657ECD-2723-4FD9-A850-1CB4C126813E}" type="presOf" srcId="{CE511DC8-5719-44EC-8920-02794B5CEFA2}" destId="{AB91DE06-5EB2-4829-B70A-487B36C362F5}" srcOrd="0" destOrd="0" presId="urn:microsoft.com/office/officeart/2005/8/layout/radial4"/>
    <dgm:cxn modelId="{929EA658-5548-40A5-AD80-0C698923D12E}" type="presOf" srcId="{57F02BAC-7AFF-4654-8E0B-DDE25CB3574D}" destId="{59FF5791-8015-4C94-B96E-490D961BBF63}" srcOrd="0" destOrd="0" presId="urn:microsoft.com/office/officeart/2005/8/layout/radial4"/>
    <dgm:cxn modelId="{CC847DBD-C886-4514-B0D1-449B5C4DBFA7}" srcId="{CE511DC8-5719-44EC-8920-02794B5CEFA2}" destId="{81745140-ADBD-4134-8F87-6BDA1E3E59CC}" srcOrd="3" destOrd="0" parTransId="{57F02BAC-7AFF-4654-8E0B-DDE25CB3574D}" sibTransId="{76A75523-B910-4B35-A068-0FBD18971A9D}"/>
    <dgm:cxn modelId="{99F8C7E7-6A2F-4EB1-BBCF-FC6B3F14CBDE}" type="presParOf" srcId="{22249337-B900-4807-9B61-D9CDD0B38663}" destId="{AB91DE06-5EB2-4829-B70A-487B36C362F5}" srcOrd="0" destOrd="0" presId="urn:microsoft.com/office/officeart/2005/8/layout/radial4"/>
    <dgm:cxn modelId="{931D9CBB-3EFB-4FDB-9446-F314B150E601}" type="presParOf" srcId="{22249337-B900-4807-9B61-D9CDD0B38663}" destId="{4DEB1AC0-9E85-457E-8D1C-B487AD5CC069}" srcOrd="1" destOrd="0" presId="urn:microsoft.com/office/officeart/2005/8/layout/radial4"/>
    <dgm:cxn modelId="{7CC6DADC-2D1E-4574-853A-ED5A01405B37}" type="presParOf" srcId="{22249337-B900-4807-9B61-D9CDD0B38663}" destId="{480B0C17-E15A-4D08-8FA7-F87889D75FC2}" srcOrd="2" destOrd="0" presId="urn:microsoft.com/office/officeart/2005/8/layout/radial4"/>
    <dgm:cxn modelId="{BD5477FC-DE5F-43C7-9C83-5EF7770291E7}" type="presParOf" srcId="{22249337-B900-4807-9B61-D9CDD0B38663}" destId="{C5C82696-2D66-4357-A707-A4A46D08BBBF}" srcOrd="3" destOrd="0" presId="urn:microsoft.com/office/officeart/2005/8/layout/radial4"/>
    <dgm:cxn modelId="{17198E50-0186-4B23-8E11-133AF6AF8E4B}" type="presParOf" srcId="{22249337-B900-4807-9B61-D9CDD0B38663}" destId="{F9F72964-D8A1-45E5-BCB8-953682E39B92}" srcOrd="4" destOrd="0" presId="urn:microsoft.com/office/officeart/2005/8/layout/radial4"/>
    <dgm:cxn modelId="{1A446AC7-0E13-4CED-B7DC-84B54F357E02}" type="presParOf" srcId="{22249337-B900-4807-9B61-D9CDD0B38663}" destId="{B74F6471-EEFD-49ED-8DC5-CBCAD2C4D6E1}" srcOrd="5" destOrd="0" presId="urn:microsoft.com/office/officeart/2005/8/layout/radial4"/>
    <dgm:cxn modelId="{0407B828-EF74-4107-8FBA-35BEB871BACC}" type="presParOf" srcId="{22249337-B900-4807-9B61-D9CDD0B38663}" destId="{3FCFA0B2-01DE-429C-9CE6-80B68E73A918}" srcOrd="6" destOrd="0" presId="urn:microsoft.com/office/officeart/2005/8/layout/radial4"/>
    <dgm:cxn modelId="{74FCD72C-A9DE-4C42-811A-172155C72541}" type="presParOf" srcId="{22249337-B900-4807-9B61-D9CDD0B38663}" destId="{59FF5791-8015-4C94-B96E-490D961BBF63}" srcOrd="7" destOrd="0" presId="urn:microsoft.com/office/officeart/2005/8/layout/radial4"/>
    <dgm:cxn modelId="{D4B1C26C-CC28-42D7-B5AC-F214D380FDED}" type="presParOf" srcId="{22249337-B900-4807-9B61-D9CDD0B38663}" destId="{D0D9ABC5-3558-45DB-8EB6-F5EE8FDDD74E}" srcOrd="8" destOrd="0" presId="urn:microsoft.com/office/officeart/2005/8/layout/radial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288124-F1E0-4C6B-9050-32ADF175F0DE}">
      <dsp:nvSpPr>
        <dsp:cNvPr id="0" name=""/>
        <dsp:cNvSpPr/>
      </dsp:nvSpPr>
      <dsp:spPr>
        <a:xfrm>
          <a:off x="2760374" y="184"/>
          <a:ext cx="1265861" cy="1265861"/>
        </a:xfrm>
        <a:prstGeom prst="ellipse">
          <a:avLst/>
        </a:prstGeom>
        <a:solidFill>
          <a:schemeClr val="accent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zh-CN" altLang="en-US" sz="900" b="1" kern="1200" dirty="0" smtClean="0"/>
            <a:t>网站身份注册</a:t>
          </a:r>
          <a:endParaRPr lang="ru-RU" sz="900" b="1" kern="1200" dirty="0"/>
        </a:p>
      </dsp:txBody>
      <dsp:txXfrm>
        <a:off x="2945755" y="185565"/>
        <a:ext cx="895099" cy="895099"/>
      </dsp:txXfrm>
    </dsp:sp>
    <dsp:sp modelId="{C142FECB-03C2-438B-9E84-E751BDEC74F6}">
      <dsp:nvSpPr>
        <dsp:cNvPr id="0" name=""/>
        <dsp:cNvSpPr/>
      </dsp:nvSpPr>
      <dsp:spPr>
        <a:xfrm rot="1643046">
          <a:off x="3862630" y="708769"/>
          <a:ext cx="390321" cy="427228"/>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uk-UA" sz="1100" b="1" kern="1200" dirty="0" smtClean="0">
              <a:solidFill>
                <a:schemeClr val="bg1"/>
              </a:solidFill>
            </a:rPr>
            <a:t>1</a:t>
          </a:r>
          <a:endParaRPr lang="ru-RU" sz="1100" b="1" kern="1200" dirty="0">
            <a:solidFill>
              <a:schemeClr val="bg1"/>
            </a:solidFill>
          </a:endParaRPr>
        </a:p>
      </dsp:txBody>
      <dsp:txXfrm>
        <a:off x="3869191" y="767286"/>
        <a:ext cx="273225" cy="256336"/>
      </dsp:txXfrm>
    </dsp:sp>
    <dsp:sp modelId="{DEF373F0-D3D5-4F96-BF64-FAE9E9F0F94E}">
      <dsp:nvSpPr>
        <dsp:cNvPr id="0" name=""/>
        <dsp:cNvSpPr/>
      </dsp:nvSpPr>
      <dsp:spPr>
        <a:xfrm>
          <a:off x="4408363" y="951651"/>
          <a:ext cx="1265861" cy="1265861"/>
        </a:xfrm>
        <a:prstGeom prst="ellipse">
          <a:avLst/>
        </a:prstGeom>
        <a:solidFill>
          <a:schemeClr val="accent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zh-CN" altLang="en-US" sz="900" kern="1200" dirty="0" smtClean="0"/>
            <a:t>获得“个人资料”访问许可</a:t>
          </a:r>
          <a:endParaRPr lang="ru-RU" sz="900" kern="1200" dirty="0"/>
        </a:p>
      </dsp:txBody>
      <dsp:txXfrm>
        <a:off x="4593744" y="1137032"/>
        <a:ext cx="895099" cy="895099"/>
      </dsp:txXfrm>
    </dsp:sp>
    <dsp:sp modelId="{3207D40D-EA2E-4608-B81C-EF33511EA669}">
      <dsp:nvSpPr>
        <dsp:cNvPr id="0" name=""/>
        <dsp:cNvSpPr/>
      </dsp:nvSpPr>
      <dsp:spPr>
        <a:xfrm rot="5400000">
          <a:off x="4904006" y="2117891"/>
          <a:ext cx="337648" cy="427228"/>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uk-UA" sz="1400" b="1" kern="1200" dirty="0" smtClean="0">
              <a:solidFill>
                <a:schemeClr val="bg1"/>
              </a:solidFill>
            </a:rPr>
            <a:t>2</a:t>
          </a:r>
          <a:endParaRPr lang="ru-RU" sz="1400" b="1" kern="1200" dirty="0">
            <a:solidFill>
              <a:schemeClr val="bg1"/>
            </a:solidFill>
          </a:endParaRPr>
        </a:p>
      </dsp:txBody>
      <dsp:txXfrm>
        <a:off x="4954653" y="2152690"/>
        <a:ext cx="236354" cy="256336"/>
      </dsp:txXfrm>
    </dsp:sp>
    <dsp:sp modelId="{63F6B898-1B78-4E11-9AAA-B690CFD39771}">
      <dsp:nvSpPr>
        <dsp:cNvPr id="0" name=""/>
        <dsp:cNvSpPr/>
      </dsp:nvSpPr>
      <dsp:spPr>
        <a:xfrm>
          <a:off x="4408363" y="2854584"/>
          <a:ext cx="1265861" cy="1265861"/>
        </a:xfrm>
        <a:prstGeom prst="ellipse">
          <a:avLst/>
        </a:prstGeom>
        <a:solidFill>
          <a:schemeClr val="accent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CN" altLang="en-US" sz="1800" kern="1200" smtClean="0"/>
            <a:t>填写电子申请表</a:t>
          </a:r>
          <a:endParaRPr lang="ru-RU" sz="1800" kern="1200" dirty="0"/>
        </a:p>
      </dsp:txBody>
      <dsp:txXfrm>
        <a:off x="4593744" y="3039965"/>
        <a:ext cx="895099" cy="895099"/>
      </dsp:txXfrm>
    </dsp:sp>
    <dsp:sp modelId="{1DB44501-93D5-4EFC-94E2-4019386F085B}">
      <dsp:nvSpPr>
        <dsp:cNvPr id="0" name=""/>
        <dsp:cNvSpPr/>
      </dsp:nvSpPr>
      <dsp:spPr>
        <a:xfrm rot="8980181">
          <a:off x="4138772" y="3768232"/>
          <a:ext cx="529449" cy="427228"/>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uk-UA" sz="1200" b="1" kern="1200" dirty="0" smtClean="0">
              <a:solidFill>
                <a:schemeClr val="bg1"/>
              </a:solidFill>
            </a:rPr>
            <a:t>3</a:t>
          </a:r>
          <a:endParaRPr lang="ru-RU" sz="1200" b="1" kern="1200" dirty="0">
            <a:solidFill>
              <a:schemeClr val="bg1"/>
            </a:solidFill>
          </a:endParaRPr>
        </a:p>
      </dsp:txBody>
      <dsp:txXfrm rot="10800000">
        <a:off x="4258169" y="3821317"/>
        <a:ext cx="401281" cy="256336"/>
      </dsp:txXfrm>
    </dsp:sp>
    <dsp:sp modelId="{D453B76F-223F-4C18-BAB4-FA2DABC0F4DD}">
      <dsp:nvSpPr>
        <dsp:cNvPr id="0" name=""/>
        <dsp:cNvSpPr/>
      </dsp:nvSpPr>
      <dsp:spPr>
        <a:xfrm>
          <a:off x="2790675" y="3801033"/>
          <a:ext cx="1265861" cy="1265861"/>
        </a:xfrm>
        <a:prstGeom prst="ellipse">
          <a:avLst/>
        </a:prstGeom>
        <a:solidFill>
          <a:schemeClr val="accent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zh-CN" altLang="en-US" sz="800" kern="1200" dirty="0" smtClean="0"/>
            <a:t>检查</a:t>
          </a:r>
          <a:r>
            <a:rPr lang="ru-RU" sz="800" kern="1200" dirty="0" smtClean="0"/>
            <a:t>(</a:t>
          </a:r>
          <a:r>
            <a:rPr lang="zh-CN" sz="800" kern="1200" dirty="0" smtClean="0"/>
            <a:t>乌克兰安全局、乌克兰内务部、乌克兰国家边防局、乌克兰国家移民局、乌克兰国家财政局、乌克兰总检察署</a:t>
          </a:r>
          <a:r>
            <a:rPr lang="ru-RU" sz="800" kern="1200" dirty="0" smtClean="0"/>
            <a:t>)</a:t>
          </a:r>
          <a:endParaRPr lang="ru-RU" sz="800" kern="1200" dirty="0"/>
        </a:p>
      </dsp:txBody>
      <dsp:txXfrm>
        <a:off x="2976056" y="3986414"/>
        <a:ext cx="895099" cy="895099"/>
      </dsp:txXfrm>
    </dsp:sp>
    <dsp:sp modelId="{B9CD2FFD-37AF-4188-A10D-03C6F934BD9C}">
      <dsp:nvSpPr>
        <dsp:cNvPr id="0" name=""/>
        <dsp:cNvSpPr/>
      </dsp:nvSpPr>
      <dsp:spPr>
        <a:xfrm rot="11951209">
          <a:off x="2499100" y="3911027"/>
          <a:ext cx="404498" cy="427228"/>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uk-UA" sz="1200" b="1" kern="1200" dirty="0" smtClean="0">
              <a:solidFill>
                <a:schemeClr val="bg1"/>
              </a:solidFill>
            </a:rPr>
            <a:t>4</a:t>
          </a:r>
          <a:endParaRPr lang="ru-RU" sz="800" b="1" kern="1200" dirty="0">
            <a:solidFill>
              <a:schemeClr val="bg1"/>
            </a:solidFill>
          </a:endParaRPr>
        </a:p>
      </dsp:txBody>
      <dsp:txXfrm rot="10800000">
        <a:off x="2617079" y="4016414"/>
        <a:ext cx="283149" cy="256336"/>
      </dsp:txXfrm>
    </dsp:sp>
    <dsp:sp modelId="{82209016-8A86-44D3-A807-FC1243E492AE}">
      <dsp:nvSpPr>
        <dsp:cNvPr id="0" name=""/>
        <dsp:cNvSpPr/>
      </dsp:nvSpPr>
      <dsp:spPr>
        <a:xfrm>
          <a:off x="1112385" y="2854584"/>
          <a:ext cx="1265861" cy="1265861"/>
        </a:xfrm>
        <a:prstGeom prst="ellipse">
          <a:avLst/>
        </a:prstGeom>
        <a:solidFill>
          <a:schemeClr val="accent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zh-CN" altLang="en-US" sz="700" kern="1200" dirty="0" smtClean="0"/>
            <a:t>通知决定</a:t>
          </a:r>
          <a:endParaRPr lang="ru-RU" sz="700" kern="1200" dirty="0"/>
        </a:p>
      </dsp:txBody>
      <dsp:txXfrm>
        <a:off x="1297766" y="3039965"/>
        <a:ext cx="895099" cy="895099"/>
      </dsp:txXfrm>
    </dsp:sp>
    <dsp:sp modelId="{479547B4-735B-4115-BB38-86F1489A3AE7}">
      <dsp:nvSpPr>
        <dsp:cNvPr id="0" name=""/>
        <dsp:cNvSpPr/>
      </dsp:nvSpPr>
      <dsp:spPr>
        <a:xfrm rot="16200000">
          <a:off x="1576491" y="2521116"/>
          <a:ext cx="337648" cy="427228"/>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uk-UA" sz="1100" b="1" kern="1200" dirty="0" smtClean="0"/>
            <a:t>5</a:t>
          </a:r>
          <a:endParaRPr lang="ru-RU" sz="1100" b="1" kern="1200" dirty="0"/>
        </a:p>
      </dsp:txBody>
      <dsp:txXfrm>
        <a:off x="1627138" y="2657209"/>
        <a:ext cx="236354" cy="256336"/>
      </dsp:txXfrm>
    </dsp:sp>
    <dsp:sp modelId="{656C5245-617C-492C-AD4F-FE75FFDE8AE4}">
      <dsp:nvSpPr>
        <dsp:cNvPr id="0" name=""/>
        <dsp:cNvSpPr/>
      </dsp:nvSpPr>
      <dsp:spPr>
        <a:xfrm>
          <a:off x="1112385" y="951651"/>
          <a:ext cx="1265861" cy="1265861"/>
        </a:xfrm>
        <a:prstGeom prst="ellipse">
          <a:avLst/>
        </a:prstGeom>
        <a:solidFill>
          <a:schemeClr val="accent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zh-CN" altLang="en-US" sz="1050" b="1" kern="1200" dirty="0" smtClean="0"/>
            <a:t>电子邮箱</a:t>
          </a:r>
          <a:endParaRPr lang="ru-RU" sz="1050" b="1" kern="1200" dirty="0"/>
        </a:p>
      </dsp:txBody>
      <dsp:txXfrm>
        <a:off x="1297766" y="1137032"/>
        <a:ext cx="895099" cy="895099"/>
      </dsp:txXfrm>
    </dsp:sp>
    <dsp:sp modelId="{BA9DC62E-7AA9-4E21-830E-A7C2B88B2B2B}">
      <dsp:nvSpPr>
        <dsp:cNvPr id="0" name=""/>
        <dsp:cNvSpPr/>
      </dsp:nvSpPr>
      <dsp:spPr>
        <a:xfrm rot="19800000">
          <a:off x="2244817" y="984488"/>
          <a:ext cx="337648" cy="427228"/>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uk-UA" sz="1200" kern="1200" dirty="0" smtClean="0">
              <a:solidFill>
                <a:schemeClr val="bg1"/>
              </a:solidFill>
            </a:rPr>
            <a:t>6</a:t>
          </a:r>
          <a:endParaRPr lang="ru-RU" sz="800" kern="1200" dirty="0">
            <a:solidFill>
              <a:schemeClr val="bg1"/>
            </a:solidFill>
          </a:endParaRPr>
        </a:p>
      </dsp:txBody>
      <dsp:txXfrm>
        <a:off x="2251602" y="1095258"/>
        <a:ext cx="236354" cy="2563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4AFA4-F79E-439B-B6A2-EA4743F7C025}">
      <dsp:nvSpPr>
        <dsp:cNvPr id="0" name=""/>
        <dsp:cNvSpPr/>
      </dsp:nvSpPr>
      <dsp:spPr>
        <a:xfrm rot="5400000">
          <a:off x="-118328" y="119609"/>
          <a:ext cx="788859" cy="552201"/>
        </a:xfrm>
        <a:prstGeom prst="chevron">
          <a:avLst/>
        </a:prstGeom>
        <a:solidFill>
          <a:schemeClr val="accent2">
            <a:lumMod val="7500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uk-UA" sz="1600" kern="1200" dirty="0" smtClean="0"/>
            <a:t>1</a:t>
          </a:r>
          <a:endParaRPr lang="ru-RU" sz="1600" kern="1200" dirty="0"/>
        </a:p>
      </dsp:txBody>
      <dsp:txXfrm rot="-5400000">
        <a:off x="2" y="277381"/>
        <a:ext cx="552201" cy="236658"/>
      </dsp:txXfrm>
    </dsp:sp>
    <dsp:sp modelId="{A8B82F0C-1AB6-4744-814F-DF1FD1899B4F}">
      <dsp:nvSpPr>
        <dsp:cNvPr id="0" name=""/>
        <dsp:cNvSpPr/>
      </dsp:nvSpPr>
      <dsp:spPr>
        <a:xfrm rot="5400000">
          <a:off x="984134" y="-430651"/>
          <a:ext cx="512758" cy="1376624"/>
        </a:xfrm>
        <a:prstGeom prst="round2SameRect">
          <a:avLst/>
        </a:prstGeom>
        <a:solidFill>
          <a:schemeClr val="lt1">
            <a:alpha val="90000"/>
            <a:hueOff val="0"/>
            <a:satOff val="0"/>
            <a:lumOff val="0"/>
            <a:alphaOff val="0"/>
          </a:schemeClr>
        </a:solidFill>
        <a:ln w="1905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2</a:t>
          </a:r>
          <a:r>
            <a:rPr lang="zh-CN" altLang="en-US" sz="1400" kern="1200" dirty="0" smtClean="0"/>
            <a:t>分钟</a:t>
          </a:r>
          <a:endParaRPr lang="ru-RU" sz="1400" kern="1200" dirty="0"/>
        </a:p>
      </dsp:txBody>
      <dsp:txXfrm rot="-5400000">
        <a:off x="552202" y="26312"/>
        <a:ext cx="1351593" cy="462696"/>
      </dsp:txXfrm>
    </dsp:sp>
    <dsp:sp modelId="{3D963634-4EB5-48F5-8BD0-451F6B0A371B}">
      <dsp:nvSpPr>
        <dsp:cNvPr id="0" name=""/>
        <dsp:cNvSpPr/>
      </dsp:nvSpPr>
      <dsp:spPr>
        <a:xfrm rot="5400000">
          <a:off x="-118328" y="725898"/>
          <a:ext cx="788859" cy="552201"/>
        </a:xfrm>
        <a:prstGeom prst="chevron">
          <a:avLst/>
        </a:prstGeom>
        <a:solidFill>
          <a:schemeClr val="accent2">
            <a:lumMod val="7500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uk-UA" sz="1600" kern="1200" dirty="0" smtClean="0"/>
            <a:t>2</a:t>
          </a:r>
          <a:endParaRPr lang="ru-RU" sz="1600" kern="1200" dirty="0"/>
        </a:p>
      </dsp:txBody>
      <dsp:txXfrm rot="-5400000">
        <a:off x="2" y="883670"/>
        <a:ext cx="552201" cy="236658"/>
      </dsp:txXfrm>
    </dsp:sp>
    <dsp:sp modelId="{92E1FD9A-1B2A-4A13-ADE0-1D8C04BDD654}">
      <dsp:nvSpPr>
        <dsp:cNvPr id="0" name=""/>
        <dsp:cNvSpPr/>
      </dsp:nvSpPr>
      <dsp:spPr>
        <a:xfrm rot="5400000">
          <a:off x="984134" y="175637"/>
          <a:ext cx="512758" cy="1376624"/>
        </a:xfrm>
        <a:prstGeom prst="round2SameRect">
          <a:avLst/>
        </a:prstGeom>
        <a:solidFill>
          <a:schemeClr val="lt1">
            <a:alpha val="90000"/>
            <a:hueOff val="0"/>
            <a:satOff val="0"/>
            <a:lumOff val="0"/>
            <a:alphaOff val="0"/>
          </a:schemeClr>
        </a:solidFill>
        <a:ln w="1905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uk-UA" sz="1400" kern="1200" dirty="0" smtClean="0"/>
            <a:t>5 </a:t>
          </a:r>
          <a:r>
            <a:rPr lang="zh-CN" altLang="en-US" sz="1400" kern="1200" dirty="0" smtClean="0"/>
            <a:t>分钟</a:t>
          </a:r>
          <a:endParaRPr lang="ru-RU" sz="1400" kern="1200" dirty="0"/>
        </a:p>
      </dsp:txBody>
      <dsp:txXfrm rot="-5400000">
        <a:off x="552202" y="632601"/>
        <a:ext cx="1351593" cy="462696"/>
      </dsp:txXfrm>
    </dsp:sp>
    <dsp:sp modelId="{01142AB9-7569-4B41-B38E-DC62BF07C82D}">
      <dsp:nvSpPr>
        <dsp:cNvPr id="0" name=""/>
        <dsp:cNvSpPr/>
      </dsp:nvSpPr>
      <dsp:spPr>
        <a:xfrm rot="5400000">
          <a:off x="-118328" y="1332188"/>
          <a:ext cx="788859" cy="552201"/>
        </a:xfrm>
        <a:prstGeom prst="chevron">
          <a:avLst/>
        </a:prstGeom>
        <a:solidFill>
          <a:schemeClr val="accent2">
            <a:lumMod val="7500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uk-UA" sz="1600" kern="1200" dirty="0" smtClean="0"/>
            <a:t>3</a:t>
          </a:r>
          <a:endParaRPr lang="ru-RU" sz="1600" kern="1200" dirty="0"/>
        </a:p>
      </dsp:txBody>
      <dsp:txXfrm rot="-5400000">
        <a:off x="2" y="1489960"/>
        <a:ext cx="552201" cy="236658"/>
      </dsp:txXfrm>
    </dsp:sp>
    <dsp:sp modelId="{B3EB11D0-80C4-4048-A59E-6A3E50DE6106}">
      <dsp:nvSpPr>
        <dsp:cNvPr id="0" name=""/>
        <dsp:cNvSpPr/>
      </dsp:nvSpPr>
      <dsp:spPr>
        <a:xfrm rot="5400000">
          <a:off x="984134" y="781926"/>
          <a:ext cx="512758" cy="1376624"/>
        </a:xfrm>
        <a:prstGeom prst="round2SameRect">
          <a:avLst/>
        </a:prstGeom>
        <a:solidFill>
          <a:schemeClr val="lt1">
            <a:alpha val="90000"/>
            <a:hueOff val="0"/>
            <a:satOff val="0"/>
            <a:lumOff val="0"/>
            <a:alphaOff val="0"/>
          </a:schemeClr>
        </a:solidFill>
        <a:ln w="1905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uk-UA" sz="1400" kern="1200" dirty="0" smtClean="0"/>
            <a:t>5 </a:t>
          </a:r>
          <a:r>
            <a:rPr lang="zh-CN" altLang="en-US" sz="1400" kern="1200" dirty="0" smtClean="0"/>
            <a:t>分钟</a:t>
          </a:r>
          <a:endParaRPr lang="ru-RU" sz="1400" kern="1200" dirty="0"/>
        </a:p>
        <a:p>
          <a:pPr marL="228600" lvl="2" indent="-114300" algn="l" defTabSz="622300">
            <a:lnSpc>
              <a:spcPct val="90000"/>
            </a:lnSpc>
            <a:spcBef>
              <a:spcPct val="0"/>
            </a:spcBef>
            <a:spcAft>
              <a:spcPct val="15000"/>
            </a:spcAft>
            <a:buChar char="••"/>
          </a:pPr>
          <a:endParaRPr lang="ru-RU" sz="1400" kern="1200" dirty="0"/>
        </a:p>
      </dsp:txBody>
      <dsp:txXfrm rot="-5400000">
        <a:off x="552202" y="1238890"/>
        <a:ext cx="1351593" cy="462696"/>
      </dsp:txXfrm>
    </dsp:sp>
    <dsp:sp modelId="{540E9329-EF05-4EA6-953B-E66359B1532A}">
      <dsp:nvSpPr>
        <dsp:cNvPr id="0" name=""/>
        <dsp:cNvSpPr/>
      </dsp:nvSpPr>
      <dsp:spPr>
        <a:xfrm rot="5400000">
          <a:off x="-118328" y="1938477"/>
          <a:ext cx="788859" cy="552201"/>
        </a:xfrm>
        <a:prstGeom prst="chevron">
          <a:avLst/>
        </a:prstGeom>
        <a:solidFill>
          <a:schemeClr val="accent2">
            <a:lumMod val="7500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uk-UA" sz="1600" kern="1200" dirty="0" smtClean="0"/>
            <a:t>4</a:t>
          </a:r>
          <a:endParaRPr lang="ru-RU" sz="1600" kern="1200" dirty="0"/>
        </a:p>
      </dsp:txBody>
      <dsp:txXfrm rot="-5400000">
        <a:off x="2" y="2096249"/>
        <a:ext cx="552201" cy="236658"/>
      </dsp:txXfrm>
    </dsp:sp>
    <dsp:sp modelId="{94B7AC1F-C594-4312-800D-301BFABE49DC}">
      <dsp:nvSpPr>
        <dsp:cNvPr id="0" name=""/>
        <dsp:cNvSpPr/>
      </dsp:nvSpPr>
      <dsp:spPr>
        <a:xfrm rot="5400000">
          <a:off x="970340" y="1388215"/>
          <a:ext cx="512758" cy="1376624"/>
        </a:xfrm>
        <a:prstGeom prst="round2SameRect">
          <a:avLst/>
        </a:prstGeom>
        <a:solidFill>
          <a:schemeClr val="lt1">
            <a:alpha val="90000"/>
            <a:hueOff val="0"/>
            <a:satOff val="0"/>
            <a:lumOff val="0"/>
            <a:alphaOff val="0"/>
          </a:schemeClr>
        </a:solidFill>
        <a:ln w="1905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1</a:t>
          </a:r>
          <a:r>
            <a:rPr lang="zh-CN" altLang="en-US" sz="1400" kern="1200" dirty="0" smtClean="0"/>
            <a:t>小时以内</a:t>
          </a:r>
          <a:endParaRPr lang="ru-RU" sz="1400" kern="1200" dirty="0"/>
        </a:p>
      </dsp:txBody>
      <dsp:txXfrm rot="-5400000">
        <a:off x="538408" y="1845179"/>
        <a:ext cx="1351593" cy="462696"/>
      </dsp:txXfrm>
    </dsp:sp>
    <dsp:sp modelId="{97DD9562-BD65-4105-9701-51BE0FA5B1BC}">
      <dsp:nvSpPr>
        <dsp:cNvPr id="0" name=""/>
        <dsp:cNvSpPr/>
      </dsp:nvSpPr>
      <dsp:spPr>
        <a:xfrm rot="5400000">
          <a:off x="-118328" y="2544766"/>
          <a:ext cx="788859" cy="552201"/>
        </a:xfrm>
        <a:prstGeom prst="chevron">
          <a:avLst/>
        </a:prstGeom>
        <a:solidFill>
          <a:schemeClr val="accent2">
            <a:lumMod val="7500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uk-UA" sz="1600" kern="1200" dirty="0" smtClean="0"/>
            <a:t>5</a:t>
          </a:r>
          <a:endParaRPr lang="ru-RU" sz="1600" kern="1200" dirty="0"/>
        </a:p>
      </dsp:txBody>
      <dsp:txXfrm rot="-5400000">
        <a:off x="2" y="2702538"/>
        <a:ext cx="552201" cy="236658"/>
      </dsp:txXfrm>
    </dsp:sp>
    <dsp:sp modelId="{5DA49767-4062-4113-84DA-1B0FEA89DF5C}">
      <dsp:nvSpPr>
        <dsp:cNvPr id="0" name=""/>
        <dsp:cNvSpPr/>
      </dsp:nvSpPr>
      <dsp:spPr>
        <a:xfrm rot="5400000">
          <a:off x="984134" y="1994504"/>
          <a:ext cx="512758" cy="1376624"/>
        </a:xfrm>
        <a:prstGeom prst="round2SameRect">
          <a:avLst/>
        </a:prstGeom>
        <a:solidFill>
          <a:schemeClr val="lt1">
            <a:alpha val="90000"/>
            <a:hueOff val="0"/>
            <a:satOff val="0"/>
            <a:lumOff val="0"/>
            <a:alphaOff val="0"/>
          </a:schemeClr>
        </a:solidFill>
        <a:ln w="1905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uk-UA" sz="1400" kern="1200" dirty="0" smtClean="0"/>
            <a:t>15 </a:t>
          </a:r>
          <a:r>
            <a:rPr lang="zh-CN" altLang="en-US" sz="1400" kern="1200" dirty="0" smtClean="0"/>
            <a:t>分钟</a:t>
          </a:r>
          <a:endParaRPr lang="ru-RU" sz="1400" kern="1200" dirty="0"/>
        </a:p>
      </dsp:txBody>
      <dsp:txXfrm rot="-5400000">
        <a:off x="552202" y="2451468"/>
        <a:ext cx="1351593" cy="462696"/>
      </dsp:txXfrm>
    </dsp:sp>
    <dsp:sp modelId="{5990A8FD-876F-49FB-B092-CCD1F522869A}">
      <dsp:nvSpPr>
        <dsp:cNvPr id="0" name=""/>
        <dsp:cNvSpPr/>
      </dsp:nvSpPr>
      <dsp:spPr>
        <a:xfrm rot="5400000">
          <a:off x="-118328" y="3151055"/>
          <a:ext cx="788859" cy="552201"/>
        </a:xfrm>
        <a:prstGeom prst="chevron">
          <a:avLst/>
        </a:prstGeom>
        <a:solidFill>
          <a:schemeClr val="accent2">
            <a:lumMod val="7500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uk-UA" sz="1600" kern="1200" dirty="0" smtClean="0"/>
            <a:t>6</a:t>
          </a:r>
          <a:endParaRPr lang="ru-RU" sz="1600" kern="1200" dirty="0"/>
        </a:p>
      </dsp:txBody>
      <dsp:txXfrm rot="-5400000">
        <a:off x="2" y="3308827"/>
        <a:ext cx="552201" cy="236658"/>
      </dsp:txXfrm>
    </dsp:sp>
    <dsp:sp modelId="{2A5CF361-99DD-47BC-834E-7CF69B7755EF}">
      <dsp:nvSpPr>
        <dsp:cNvPr id="0" name=""/>
        <dsp:cNvSpPr/>
      </dsp:nvSpPr>
      <dsp:spPr>
        <a:xfrm rot="5400000">
          <a:off x="984134" y="2600793"/>
          <a:ext cx="512758" cy="1376624"/>
        </a:xfrm>
        <a:prstGeom prst="round2SameRect">
          <a:avLst/>
        </a:prstGeom>
        <a:solidFill>
          <a:schemeClr val="lt1">
            <a:alpha val="90000"/>
            <a:hueOff val="0"/>
            <a:satOff val="0"/>
            <a:lumOff val="0"/>
            <a:alphaOff val="0"/>
          </a:schemeClr>
        </a:solidFill>
        <a:ln w="1905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uk-UA" sz="1400" kern="1200" dirty="0" smtClean="0"/>
            <a:t>1 </a:t>
          </a:r>
          <a:r>
            <a:rPr lang="zh-CN" altLang="en-US" sz="1400" kern="1200" dirty="0" smtClean="0"/>
            <a:t>分钟</a:t>
          </a:r>
          <a:endParaRPr lang="ru-RU" sz="1400" kern="1200" dirty="0"/>
        </a:p>
      </dsp:txBody>
      <dsp:txXfrm rot="-5400000">
        <a:off x="552202" y="3057757"/>
        <a:ext cx="1351593" cy="462696"/>
      </dsp:txXfrm>
    </dsp:sp>
    <dsp:sp modelId="{65FA747A-C4E8-4CEB-B154-FD77D023FFFA}">
      <dsp:nvSpPr>
        <dsp:cNvPr id="0" name=""/>
        <dsp:cNvSpPr/>
      </dsp:nvSpPr>
      <dsp:spPr>
        <a:xfrm rot="5400000">
          <a:off x="-118328" y="3757344"/>
          <a:ext cx="788859" cy="552201"/>
        </a:xfrm>
        <a:prstGeom prst="chevron">
          <a:avLst/>
        </a:prstGeom>
        <a:solidFill>
          <a:schemeClr val="accent2">
            <a:lumMod val="7500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uk-UA" sz="1600" kern="1200" dirty="0" smtClean="0"/>
            <a:t>7</a:t>
          </a:r>
          <a:endParaRPr lang="ru-RU" sz="1600" kern="1200" dirty="0"/>
        </a:p>
      </dsp:txBody>
      <dsp:txXfrm rot="-5400000">
        <a:off x="2" y="3915116"/>
        <a:ext cx="552201" cy="236658"/>
      </dsp:txXfrm>
    </dsp:sp>
    <dsp:sp modelId="{948D91C0-5638-4A5F-9DCE-2ADCA7960332}">
      <dsp:nvSpPr>
        <dsp:cNvPr id="0" name=""/>
        <dsp:cNvSpPr/>
      </dsp:nvSpPr>
      <dsp:spPr>
        <a:xfrm rot="5400000">
          <a:off x="984134" y="3207082"/>
          <a:ext cx="512758" cy="1376624"/>
        </a:xfrm>
        <a:prstGeom prst="round2SameRect">
          <a:avLst/>
        </a:prstGeom>
        <a:solidFill>
          <a:schemeClr val="lt1">
            <a:alpha val="90000"/>
            <a:hueOff val="0"/>
            <a:satOff val="0"/>
            <a:lumOff val="0"/>
            <a:alphaOff val="0"/>
          </a:schemeClr>
        </a:solidFill>
        <a:ln w="1905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3</a:t>
          </a:r>
          <a:r>
            <a:rPr lang="zh-CN" altLang="en-US" sz="1400" kern="1200" dirty="0" smtClean="0"/>
            <a:t>小时以内</a:t>
          </a:r>
          <a:endParaRPr lang="ru-RU" sz="1400" kern="1200" dirty="0"/>
        </a:p>
      </dsp:txBody>
      <dsp:txXfrm rot="-5400000">
        <a:off x="552202" y="3664046"/>
        <a:ext cx="1351593" cy="4626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91DE06-5EB2-4829-B70A-487B36C362F5}">
      <dsp:nvSpPr>
        <dsp:cNvPr id="0" name=""/>
        <dsp:cNvSpPr/>
      </dsp:nvSpPr>
      <dsp:spPr>
        <a:xfrm>
          <a:off x="1476296" y="1277679"/>
          <a:ext cx="1071705" cy="1071705"/>
        </a:xfrm>
        <a:prstGeom prst="ellipse">
          <a:avLst/>
        </a:prstGeom>
        <a:solidFill>
          <a:srgbClr val="92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zh-CN" sz="800" kern="1200" dirty="0" smtClean="0"/>
            <a:t>检查员</a:t>
          </a:r>
          <a:endParaRPr lang="ru-RU" sz="800" b="1" kern="1200" dirty="0">
            <a:solidFill>
              <a:schemeClr val="bg1"/>
            </a:solidFill>
          </a:endParaRPr>
        </a:p>
      </dsp:txBody>
      <dsp:txXfrm>
        <a:off x="1633244" y="1434627"/>
        <a:ext cx="757809" cy="757809"/>
      </dsp:txXfrm>
    </dsp:sp>
    <dsp:sp modelId="{4DEB1AC0-9E85-457E-8D1C-B487AD5CC069}">
      <dsp:nvSpPr>
        <dsp:cNvPr id="0" name=""/>
        <dsp:cNvSpPr/>
      </dsp:nvSpPr>
      <dsp:spPr>
        <a:xfrm rot="12900000">
          <a:off x="785903" y="1090133"/>
          <a:ext cx="822459" cy="305435"/>
        </a:xfrm>
        <a:prstGeom prst="lef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480B0C17-E15A-4D08-8FA7-F87889D75FC2}">
      <dsp:nvSpPr>
        <dsp:cNvPr id="0" name=""/>
        <dsp:cNvSpPr/>
      </dsp:nvSpPr>
      <dsp:spPr>
        <a:xfrm>
          <a:off x="351213" y="599731"/>
          <a:ext cx="1018119" cy="814495"/>
        </a:xfrm>
        <a:prstGeom prst="roundRect">
          <a:avLst>
            <a:gd name="adj" fmla="val 10000"/>
          </a:avLst>
        </a:prstGeom>
        <a:solidFill>
          <a:schemeClr val="accent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zh-CN" sz="2500" kern="1200" dirty="0" smtClean="0"/>
            <a:t>邮箱</a:t>
          </a:r>
          <a:endParaRPr lang="ru-RU" sz="2500" kern="1200" dirty="0"/>
        </a:p>
      </dsp:txBody>
      <dsp:txXfrm>
        <a:off x="375069" y="623587"/>
        <a:ext cx="970407" cy="766783"/>
      </dsp:txXfrm>
    </dsp:sp>
    <dsp:sp modelId="{C5C82696-2D66-4357-A707-A4A46D08BBBF}">
      <dsp:nvSpPr>
        <dsp:cNvPr id="0" name=""/>
        <dsp:cNvSpPr/>
      </dsp:nvSpPr>
      <dsp:spPr>
        <a:xfrm rot="16200000">
          <a:off x="1600919" y="665863"/>
          <a:ext cx="822459" cy="305435"/>
        </a:xfrm>
        <a:prstGeom prst="lef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F9F72964-D8A1-45E5-BCB8-953682E39B92}">
      <dsp:nvSpPr>
        <dsp:cNvPr id="0" name=""/>
        <dsp:cNvSpPr/>
      </dsp:nvSpPr>
      <dsp:spPr>
        <a:xfrm>
          <a:off x="1503089" y="103"/>
          <a:ext cx="1018119" cy="814495"/>
        </a:xfrm>
        <a:prstGeom prst="roundRect">
          <a:avLst>
            <a:gd name="adj" fmla="val 10000"/>
          </a:avLst>
        </a:prstGeom>
        <a:solidFill>
          <a:schemeClr val="accent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kern="1200" dirty="0" smtClean="0"/>
            <a:t>E-MAIL</a:t>
          </a:r>
          <a:endParaRPr lang="ru-RU" sz="2500" kern="1200" dirty="0"/>
        </a:p>
      </dsp:txBody>
      <dsp:txXfrm>
        <a:off x="1526945" y="23959"/>
        <a:ext cx="970407" cy="766783"/>
      </dsp:txXfrm>
    </dsp:sp>
    <dsp:sp modelId="{59FF5791-8015-4C94-B96E-490D961BBF63}">
      <dsp:nvSpPr>
        <dsp:cNvPr id="0" name=""/>
        <dsp:cNvSpPr/>
      </dsp:nvSpPr>
      <dsp:spPr>
        <a:xfrm rot="19500000">
          <a:off x="2415934" y="1090133"/>
          <a:ext cx="822459" cy="305435"/>
        </a:xfrm>
        <a:prstGeom prst="lef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D0D9ABC5-3558-45DB-8EB6-F5EE8FDDD74E}">
      <dsp:nvSpPr>
        <dsp:cNvPr id="0" name=""/>
        <dsp:cNvSpPr/>
      </dsp:nvSpPr>
      <dsp:spPr>
        <a:xfrm>
          <a:off x="2654964" y="599731"/>
          <a:ext cx="1018119" cy="814495"/>
        </a:xfrm>
        <a:prstGeom prst="roundRect">
          <a:avLst>
            <a:gd name="adj" fmla="val 10000"/>
          </a:avLst>
        </a:prstGeom>
        <a:solidFill>
          <a:schemeClr val="accent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zh-CN" sz="2500" kern="1200" dirty="0" smtClean="0"/>
            <a:t>个人</a:t>
          </a:r>
          <a:endParaRPr lang="ru-RU" sz="2500" kern="1200" dirty="0"/>
        </a:p>
      </dsp:txBody>
      <dsp:txXfrm>
        <a:off x="2678820" y="623587"/>
        <a:ext cx="970407" cy="7667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91DE06-5EB2-4829-B70A-487B36C362F5}">
      <dsp:nvSpPr>
        <dsp:cNvPr id="0" name=""/>
        <dsp:cNvSpPr/>
      </dsp:nvSpPr>
      <dsp:spPr>
        <a:xfrm>
          <a:off x="1468868" y="1262269"/>
          <a:ext cx="1086560" cy="1086560"/>
        </a:xfrm>
        <a:prstGeom prst="ellipse">
          <a:avLst/>
        </a:prstGeom>
        <a:solidFill>
          <a:srgbClr val="92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zh-CN" sz="800" kern="1200" dirty="0" smtClean="0"/>
            <a:t>检查员</a:t>
          </a:r>
          <a:endParaRPr lang="ru-RU" sz="800" b="1" kern="1200" dirty="0">
            <a:solidFill>
              <a:schemeClr val="bg1"/>
            </a:solidFill>
          </a:endParaRPr>
        </a:p>
      </dsp:txBody>
      <dsp:txXfrm>
        <a:off x="1627991" y="1421392"/>
        <a:ext cx="768314" cy="768314"/>
      </dsp:txXfrm>
    </dsp:sp>
    <dsp:sp modelId="{4DEB1AC0-9E85-457E-8D1C-B487AD5CC069}">
      <dsp:nvSpPr>
        <dsp:cNvPr id="0" name=""/>
        <dsp:cNvSpPr/>
      </dsp:nvSpPr>
      <dsp:spPr>
        <a:xfrm rot="11700000">
          <a:off x="512600" y="1374584"/>
          <a:ext cx="938027" cy="309669"/>
        </a:xfrm>
        <a:prstGeom prst="lef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480B0C17-E15A-4D08-8FA7-F87889D75FC2}">
      <dsp:nvSpPr>
        <dsp:cNvPr id="0" name=""/>
        <dsp:cNvSpPr/>
      </dsp:nvSpPr>
      <dsp:spPr>
        <a:xfrm>
          <a:off x="12465" y="995136"/>
          <a:ext cx="1032232" cy="825785"/>
        </a:xfrm>
        <a:prstGeom prst="roundRect">
          <a:avLst>
            <a:gd name="adj" fmla="val 10000"/>
          </a:avLst>
        </a:prstGeom>
        <a:solidFill>
          <a:schemeClr val="accent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zh-CN" sz="2300" kern="1200" dirty="0" smtClean="0"/>
            <a:t>邮箱</a:t>
          </a:r>
          <a:endParaRPr lang="ru-RU" sz="2300" kern="1200" dirty="0"/>
        </a:p>
      </dsp:txBody>
      <dsp:txXfrm>
        <a:off x="36651" y="1019322"/>
        <a:ext cx="983860" cy="777413"/>
      </dsp:txXfrm>
    </dsp:sp>
    <dsp:sp modelId="{C5C82696-2D66-4357-A707-A4A46D08BBBF}">
      <dsp:nvSpPr>
        <dsp:cNvPr id="0" name=""/>
        <dsp:cNvSpPr/>
      </dsp:nvSpPr>
      <dsp:spPr>
        <a:xfrm rot="14700000">
          <a:off x="1092249" y="683786"/>
          <a:ext cx="938027" cy="309669"/>
        </a:xfrm>
        <a:prstGeom prst="lef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F9F72964-D8A1-45E5-BCB8-953682E39B92}">
      <dsp:nvSpPr>
        <dsp:cNvPr id="0" name=""/>
        <dsp:cNvSpPr/>
      </dsp:nvSpPr>
      <dsp:spPr>
        <a:xfrm>
          <a:off x="846932" y="657"/>
          <a:ext cx="1032232" cy="825785"/>
        </a:xfrm>
        <a:prstGeom prst="roundRect">
          <a:avLst>
            <a:gd name="adj" fmla="val 10000"/>
          </a:avLst>
        </a:prstGeom>
        <a:solidFill>
          <a:schemeClr val="accent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smtClean="0"/>
            <a:t>E-MAIL</a:t>
          </a:r>
          <a:endParaRPr lang="ru-RU" sz="2300" kern="1200" dirty="0"/>
        </a:p>
      </dsp:txBody>
      <dsp:txXfrm>
        <a:off x="871118" y="24843"/>
        <a:ext cx="983860" cy="777413"/>
      </dsp:txXfrm>
    </dsp:sp>
    <dsp:sp modelId="{B74F6471-EEFD-49ED-8DC5-CBCAD2C4D6E1}">
      <dsp:nvSpPr>
        <dsp:cNvPr id="0" name=""/>
        <dsp:cNvSpPr/>
      </dsp:nvSpPr>
      <dsp:spPr>
        <a:xfrm rot="17700000">
          <a:off x="1994021" y="683786"/>
          <a:ext cx="938027" cy="309669"/>
        </a:xfrm>
        <a:prstGeom prst="lef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3FCFA0B2-01DE-429C-9CE6-80B68E73A918}">
      <dsp:nvSpPr>
        <dsp:cNvPr id="0" name=""/>
        <dsp:cNvSpPr/>
      </dsp:nvSpPr>
      <dsp:spPr>
        <a:xfrm>
          <a:off x="2145132" y="657"/>
          <a:ext cx="1032232" cy="825785"/>
        </a:xfrm>
        <a:prstGeom prst="roundRect">
          <a:avLst>
            <a:gd name="adj" fmla="val 10000"/>
          </a:avLst>
        </a:prstGeom>
        <a:solidFill>
          <a:schemeClr val="accent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zh-CN" sz="2300" kern="1200" dirty="0" smtClean="0"/>
            <a:t>申请地址</a:t>
          </a:r>
          <a:r>
            <a:rPr lang="ru-RU" sz="2300" kern="1200" dirty="0" smtClean="0"/>
            <a:t>         </a:t>
          </a:r>
          <a:endParaRPr lang="ru-RU" sz="2300" kern="1200" dirty="0"/>
        </a:p>
      </dsp:txBody>
      <dsp:txXfrm>
        <a:off x="2169318" y="24843"/>
        <a:ext cx="983860" cy="777413"/>
      </dsp:txXfrm>
    </dsp:sp>
    <dsp:sp modelId="{59FF5791-8015-4C94-B96E-490D961BBF63}">
      <dsp:nvSpPr>
        <dsp:cNvPr id="0" name=""/>
        <dsp:cNvSpPr/>
      </dsp:nvSpPr>
      <dsp:spPr>
        <a:xfrm rot="20700000">
          <a:off x="2573670" y="1374584"/>
          <a:ext cx="938027" cy="309669"/>
        </a:xfrm>
        <a:prstGeom prst="lef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D0D9ABC5-3558-45DB-8EB6-F5EE8FDDD74E}">
      <dsp:nvSpPr>
        <dsp:cNvPr id="0" name=""/>
        <dsp:cNvSpPr/>
      </dsp:nvSpPr>
      <dsp:spPr>
        <a:xfrm>
          <a:off x="2979599" y="995136"/>
          <a:ext cx="1032232" cy="825785"/>
        </a:xfrm>
        <a:prstGeom prst="roundRect">
          <a:avLst>
            <a:gd name="adj" fmla="val 10000"/>
          </a:avLst>
        </a:prstGeom>
        <a:solidFill>
          <a:schemeClr val="accent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zh-CN" sz="2300" kern="1200" dirty="0" smtClean="0"/>
            <a:t>个人</a:t>
          </a:r>
          <a:endParaRPr lang="ru-RU" sz="2300" kern="1200" dirty="0"/>
        </a:p>
      </dsp:txBody>
      <dsp:txXfrm>
        <a:off x="3003785" y="1019322"/>
        <a:ext cx="983860" cy="77741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D06236-DE34-4D6E-93EB-4E41EB51561A}" type="datetimeFigureOut">
              <a:rPr lang="ru-RU" smtClean="0"/>
              <a:pPr/>
              <a:t>21.07.2015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EB0D51-7579-4061-AF15-44C55C7A84C3}" type="slidenum">
              <a:rPr lang="ru-RU" smtClean="0"/>
              <a:pPr/>
              <a:t>‹#›</a:t>
            </a:fld>
            <a:endParaRPr lang="ru-RU"/>
          </a:p>
        </p:txBody>
      </p:sp>
    </p:spTree>
    <p:extLst>
      <p:ext uri="{BB962C8B-B14F-4D97-AF65-F5344CB8AC3E}">
        <p14:creationId xmlns:p14="http://schemas.microsoft.com/office/powerpoint/2010/main" val="3106707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C6EB0D51-7579-4061-AF15-44C55C7A84C3}" type="slidenum">
              <a:rPr lang="ru-RU" smtClean="0"/>
              <a:pPr/>
              <a:t>1</a:t>
            </a:fld>
            <a:endParaRPr lang="ru-RU"/>
          </a:p>
        </p:txBody>
      </p:sp>
    </p:spTree>
    <p:extLst>
      <p:ext uri="{BB962C8B-B14F-4D97-AF65-F5344CB8AC3E}">
        <p14:creationId xmlns:p14="http://schemas.microsoft.com/office/powerpoint/2010/main" val="2772639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C6EB0D51-7579-4061-AF15-44C55C7A84C3}" type="slidenum">
              <a:rPr lang="ru-RU" smtClean="0"/>
              <a:pPr/>
              <a:t>10</a:t>
            </a:fld>
            <a:endParaRPr lang="ru-RU"/>
          </a:p>
        </p:txBody>
      </p:sp>
    </p:spTree>
    <p:extLst>
      <p:ext uri="{BB962C8B-B14F-4D97-AF65-F5344CB8AC3E}">
        <p14:creationId xmlns:p14="http://schemas.microsoft.com/office/powerpoint/2010/main" val="3191464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C6EB0D51-7579-4061-AF15-44C55C7A84C3}" type="slidenum">
              <a:rPr lang="ru-RU" smtClean="0"/>
              <a:pPr/>
              <a:t>11</a:t>
            </a:fld>
            <a:endParaRPr lang="ru-RU"/>
          </a:p>
        </p:txBody>
      </p:sp>
    </p:spTree>
    <p:extLst>
      <p:ext uri="{BB962C8B-B14F-4D97-AF65-F5344CB8AC3E}">
        <p14:creationId xmlns:p14="http://schemas.microsoft.com/office/powerpoint/2010/main" val="1022819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C6EB0D51-7579-4061-AF15-44C55C7A84C3}" type="slidenum">
              <a:rPr lang="ru-RU" smtClean="0"/>
              <a:pPr/>
              <a:t>12</a:t>
            </a:fld>
            <a:endParaRPr lang="ru-RU"/>
          </a:p>
        </p:txBody>
      </p:sp>
    </p:spTree>
    <p:extLst>
      <p:ext uri="{BB962C8B-B14F-4D97-AF65-F5344CB8AC3E}">
        <p14:creationId xmlns:p14="http://schemas.microsoft.com/office/powerpoint/2010/main" val="333926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C6EB0D51-7579-4061-AF15-44C55C7A84C3}" type="slidenum">
              <a:rPr lang="ru-RU" smtClean="0"/>
              <a:pPr/>
              <a:t>13</a:t>
            </a:fld>
            <a:endParaRPr lang="ru-RU"/>
          </a:p>
        </p:txBody>
      </p:sp>
    </p:spTree>
    <p:extLst>
      <p:ext uri="{BB962C8B-B14F-4D97-AF65-F5344CB8AC3E}">
        <p14:creationId xmlns:p14="http://schemas.microsoft.com/office/powerpoint/2010/main" val="2344048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C6EB0D51-7579-4061-AF15-44C55C7A84C3}" type="slidenum">
              <a:rPr lang="ru-RU" smtClean="0"/>
              <a:pPr/>
              <a:t>14</a:t>
            </a:fld>
            <a:endParaRPr lang="ru-RU"/>
          </a:p>
        </p:txBody>
      </p:sp>
    </p:spTree>
    <p:extLst>
      <p:ext uri="{BB962C8B-B14F-4D97-AF65-F5344CB8AC3E}">
        <p14:creationId xmlns:p14="http://schemas.microsoft.com/office/powerpoint/2010/main" val="2021127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C6EB0D51-7579-4061-AF15-44C55C7A84C3}" type="slidenum">
              <a:rPr lang="ru-RU" smtClean="0"/>
              <a:pPr/>
              <a:t>15</a:t>
            </a:fld>
            <a:endParaRPr lang="ru-RU"/>
          </a:p>
        </p:txBody>
      </p:sp>
    </p:spTree>
    <p:extLst>
      <p:ext uri="{BB962C8B-B14F-4D97-AF65-F5344CB8AC3E}">
        <p14:creationId xmlns:p14="http://schemas.microsoft.com/office/powerpoint/2010/main" val="2365577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C6EB0D51-7579-4061-AF15-44C55C7A84C3}" type="slidenum">
              <a:rPr lang="ru-RU" smtClean="0"/>
              <a:pPr/>
              <a:t>16</a:t>
            </a:fld>
            <a:endParaRPr lang="ru-RU"/>
          </a:p>
        </p:txBody>
      </p:sp>
    </p:spTree>
    <p:extLst>
      <p:ext uri="{BB962C8B-B14F-4D97-AF65-F5344CB8AC3E}">
        <p14:creationId xmlns:p14="http://schemas.microsoft.com/office/powerpoint/2010/main" val="2658173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C6EB0D51-7579-4061-AF15-44C55C7A84C3}" type="slidenum">
              <a:rPr lang="ru-RU" smtClean="0"/>
              <a:pPr/>
              <a:t>17</a:t>
            </a:fld>
            <a:endParaRPr lang="ru-RU"/>
          </a:p>
        </p:txBody>
      </p:sp>
    </p:spTree>
    <p:extLst>
      <p:ext uri="{BB962C8B-B14F-4D97-AF65-F5344CB8AC3E}">
        <p14:creationId xmlns:p14="http://schemas.microsoft.com/office/powerpoint/2010/main" val="3585957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bwMode="auto">
          <a:xfrm>
            <a:off x="929355" y="685800"/>
            <a:ext cx="499929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uk-UA" smtClean="0"/>
          </a:p>
        </p:txBody>
      </p:sp>
    </p:spTree>
    <p:extLst>
      <p:ext uri="{BB962C8B-B14F-4D97-AF65-F5344CB8AC3E}">
        <p14:creationId xmlns:p14="http://schemas.microsoft.com/office/powerpoint/2010/main" val="2734043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C6EB0D51-7579-4061-AF15-44C55C7A84C3}" type="slidenum">
              <a:rPr lang="ru-RU" smtClean="0"/>
              <a:pPr/>
              <a:t>3</a:t>
            </a:fld>
            <a:endParaRPr lang="ru-RU"/>
          </a:p>
        </p:txBody>
      </p:sp>
    </p:spTree>
    <p:extLst>
      <p:ext uri="{BB962C8B-B14F-4D97-AF65-F5344CB8AC3E}">
        <p14:creationId xmlns:p14="http://schemas.microsoft.com/office/powerpoint/2010/main" val="3842438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C6EB0D51-7579-4061-AF15-44C55C7A84C3}" type="slidenum">
              <a:rPr lang="ru-RU" smtClean="0"/>
              <a:pPr/>
              <a:t>4</a:t>
            </a:fld>
            <a:endParaRPr lang="ru-RU"/>
          </a:p>
        </p:txBody>
      </p:sp>
    </p:spTree>
    <p:extLst>
      <p:ext uri="{BB962C8B-B14F-4D97-AF65-F5344CB8AC3E}">
        <p14:creationId xmlns:p14="http://schemas.microsoft.com/office/powerpoint/2010/main" val="2484942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C6EB0D51-7579-4061-AF15-44C55C7A84C3}" type="slidenum">
              <a:rPr lang="ru-RU" smtClean="0"/>
              <a:pPr/>
              <a:t>5</a:t>
            </a:fld>
            <a:endParaRPr lang="ru-RU"/>
          </a:p>
        </p:txBody>
      </p:sp>
    </p:spTree>
    <p:extLst>
      <p:ext uri="{BB962C8B-B14F-4D97-AF65-F5344CB8AC3E}">
        <p14:creationId xmlns:p14="http://schemas.microsoft.com/office/powerpoint/2010/main" val="2768432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C6EB0D51-7579-4061-AF15-44C55C7A84C3}" type="slidenum">
              <a:rPr lang="ru-RU" smtClean="0"/>
              <a:pPr/>
              <a:t>6</a:t>
            </a:fld>
            <a:endParaRPr lang="ru-RU"/>
          </a:p>
        </p:txBody>
      </p:sp>
    </p:spTree>
    <p:extLst>
      <p:ext uri="{BB962C8B-B14F-4D97-AF65-F5344CB8AC3E}">
        <p14:creationId xmlns:p14="http://schemas.microsoft.com/office/powerpoint/2010/main" val="2703703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C6EB0D51-7579-4061-AF15-44C55C7A84C3}" type="slidenum">
              <a:rPr lang="ru-RU" smtClean="0"/>
              <a:pPr/>
              <a:t>7</a:t>
            </a:fld>
            <a:endParaRPr lang="ru-RU"/>
          </a:p>
        </p:txBody>
      </p:sp>
    </p:spTree>
    <p:extLst>
      <p:ext uri="{BB962C8B-B14F-4D97-AF65-F5344CB8AC3E}">
        <p14:creationId xmlns:p14="http://schemas.microsoft.com/office/powerpoint/2010/main" val="620888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uk-UA" smtClean="0"/>
          </a:p>
        </p:txBody>
      </p:sp>
    </p:spTree>
    <p:extLst>
      <p:ext uri="{BB962C8B-B14F-4D97-AF65-F5344CB8AC3E}">
        <p14:creationId xmlns:p14="http://schemas.microsoft.com/office/powerpoint/2010/main" val="3823069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C6EB0D51-7579-4061-AF15-44C55C7A84C3}" type="slidenum">
              <a:rPr lang="ru-RU" smtClean="0"/>
              <a:pPr/>
              <a:t>9</a:t>
            </a:fld>
            <a:endParaRPr lang="ru-RU"/>
          </a:p>
        </p:txBody>
      </p:sp>
    </p:spTree>
    <p:extLst>
      <p:ext uri="{BB962C8B-B14F-4D97-AF65-F5344CB8AC3E}">
        <p14:creationId xmlns:p14="http://schemas.microsoft.com/office/powerpoint/2010/main" val="3740292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7975C9B7-BAD2-4540-80F8-F1ED93F8773D}" type="datetimeFigureOut">
              <a:rPr lang="ru-RU" smtClean="0"/>
              <a:pPr/>
              <a:t>21.07.2015</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F7BD256A-CF78-4C2C-B173-4F5D3F6CA98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975C9B7-BAD2-4540-80F8-F1ED93F8773D}" type="datetimeFigureOut">
              <a:rPr lang="ru-RU" smtClean="0"/>
              <a:pPr/>
              <a:t>21.07.2015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BD256A-CF78-4C2C-B173-4F5D3F6CA98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975C9B7-BAD2-4540-80F8-F1ED93F8773D}" type="datetimeFigureOut">
              <a:rPr lang="ru-RU" smtClean="0"/>
              <a:pPr/>
              <a:t>21.07.2015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BD256A-CF78-4C2C-B173-4F5D3F6CA98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975C9B7-BAD2-4540-80F8-F1ED93F8773D}" type="datetimeFigureOut">
              <a:rPr lang="ru-RU" smtClean="0"/>
              <a:pPr/>
              <a:t>21.07.2015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BD256A-CF78-4C2C-B173-4F5D3F6CA98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975C9B7-BAD2-4540-80F8-F1ED93F8773D}" type="datetimeFigureOut">
              <a:rPr lang="ru-RU" smtClean="0"/>
              <a:pPr/>
              <a:t>21.07.2015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BD256A-CF78-4C2C-B173-4F5D3F6CA98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975C9B7-BAD2-4540-80F8-F1ED93F8773D}" type="datetimeFigureOut">
              <a:rPr lang="ru-RU" smtClean="0"/>
              <a:pPr/>
              <a:t>21.07.2015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7BD256A-CF78-4C2C-B173-4F5D3F6CA98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7975C9B7-BAD2-4540-80F8-F1ED93F8773D}" type="datetimeFigureOut">
              <a:rPr lang="ru-RU" smtClean="0"/>
              <a:pPr/>
              <a:t>21.07.2015</a:t>
            </a:fld>
            <a:endParaRPr lang="ru-RU"/>
          </a:p>
        </p:txBody>
      </p:sp>
      <p:sp>
        <p:nvSpPr>
          <p:cNvPr id="27" name="Номер слайда 26"/>
          <p:cNvSpPr>
            <a:spLocks noGrp="1"/>
          </p:cNvSpPr>
          <p:nvPr>
            <p:ph type="sldNum" sz="quarter" idx="11"/>
          </p:nvPr>
        </p:nvSpPr>
        <p:spPr/>
        <p:txBody>
          <a:bodyPr rtlCol="0"/>
          <a:lstStyle/>
          <a:p>
            <a:fld id="{F7BD256A-CF78-4C2C-B173-4F5D3F6CA98F}"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7975C9B7-BAD2-4540-80F8-F1ED93F8773D}" type="datetimeFigureOut">
              <a:rPr lang="ru-RU" smtClean="0"/>
              <a:pPr/>
              <a:t>21.07.2015</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F7BD256A-CF78-4C2C-B173-4F5D3F6CA98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975C9B7-BAD2-4540-80F8-F1ED93F8773D}" type="datetimeFigureOut">
              <a:rPr lang="ru-RU" smtClean="0"/>
              <a:pPr/>
              <a:t>21.07.2015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7BD256A-CF78-4C2C-B173-4F5D3F6CA98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975C9B7-BAD2-4540-80F8-F1ED93F8773D}" type="datetimeFigureOut">
              <a:rPr lang="ru-RU" smtClean="0"/>
              <a:pPr/>
              <a:t>21.07.2015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7BD256A-CF78-4C2C-B173-4F5D3F6CA98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975C9B7-BAD2-4540-80F8-F1ED93F8773D}" type="datetimeFigureOut">
              <a:rPr lang="ru-RU" smtClean="0"/>
              <a:pPr/>
              <a:t>21.07.2015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7BD256A-CF78-4C2C-B173-4F5D3F6CA98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7975C9B7-BAD2-4540-80F8-F1ED93F8773D}" type="datetimeFigureOut">
              <a:rPr lang="ru-RU" smtClean="0"/>
              <a:pPr/>
              <a:t>21.07.2015</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F7BD256A-CF78-4C2C-B173-4F5D3F6CA98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png"/><Relationship Id="rId7"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png"/><Relationship Id="rId5" Type="http://schemas.openxmlformats.org/officeDocument/2006/relationships/image" Target="../media/image14.jpeg"/><Relationship Id="rId10" Type="http://schemas.openxmlformats.org/officeDocument/2006/relationships/image" Target="../media/image19.png"/><Relationship Id="rId4" Type="http://schemas.openxmlformats.org/officeDocument/2006/relationships/image" Target="../media/image9.pn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9.png"/><Relationship Id="rId7"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jpe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notesSlide" Target="../notesSlides/notesSlide8.xml"/><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9.pn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2071678"/>
            <a:ext cx="9144000" cy="1470025"/>
          </a:xfrm>
        </p:spPr>
        <p:txBody>
          <a:bodyPr>
            <a:normAutofit/>
          </a:bodyPr>
          <a:lstStyle/>
          <a:p>
            <a:pPr algn="ctr"/>
            <a:r>
              <a:rPr lang="uk-UA" sz="3600" dirty="0" smtClean="0"/>
              <a:t/>
            </a:r>
            <a:br>
              <a:rPr lang="uk-UA" sz="3600" dirty="0" smtClean="0"/>
            </a:br>
            <a:r>
              <a:rPr lang="zh-CN" altLang="zh-CN" sz="2800" b="1" dirty="0" smtClean="0"/>
              <a:t>穿越分界线的监督体系</a:t>
            </a:r>
            <a:r>
              <a:rPr lang="zh-CN" altLang="zh-CN" sz="2800" dirty="0" smtClean="0"/>
              <a:t/>
            </a:r>
            <a:br>
              <a:rPr lang="zh-CN" altLang="zh-CN" sz="2800" dirty="0" smtClean="0"/>
            </a:br>
            <a:endParaRPr lang="ru-RU" sz="2600" dirty="0">
              <a:solidFill>
                <a:srgbClr val="FF9900"/>
              </a:solidFill>
            </a:endParaRPr>
          </a:p>
        </p:txBody>
      </p:sp>
      <p:sp>
        <p:nvSpPr>
          <p:cNvPr id="3" name="Подзаголовок 2"/>
          <p:cNvSpPr>
            <a:spLocks noGrp="1"/>
          </p:cNvSpPr>
          <p:nvPr>
            <p:ph type="subTitle" idx="1"/>
          </p:nvPr>
        </p:nvSpPr>
        <p:spPr>
          <a:xfrm>
            <a:off x="214282" y="4248168"/>
            <a:ext cx="7715304" cy="1752600"/>
          </a:xfrm>
        </p:spPr>
        <p:txBody>
          <a:bodyPr>
            <a:normAutofit fontScale="92500" lnSpcReduction="10000"/>
          </a:bodyPr>
          <a:lstStyle/>
          <a:p>
            <a:endParaRPr lang="uk-UA" sz="2800" b="1" dirty="0" smtClean="0">
              <a:solidFill>
                <a:schemeClr val="accent2">
                  <a:lumMod val="75000"/>
                </a:schemeClr>
              </a:solidFill>
              <a:latin typeface="+mj-lt"/>
            </a:endParaRPr>
          </a:p>
          <a:p>
            <a:endParaRPr lang="uk-UA" dirty="0" smtClean="0">
              <a:solidFill>
                <a:srgbClr val="C00000"/>
              </a:solidFill>
            </a:endParaRPr>
          </a:p>
          <a:p>
            <a:r>
              <a:rPr lang="ru-RU" altLang="zh-CN" dirty="0" smtClean="0"/>
              <a:t>2015 </a:t>
            </a:r>
            <a:r>
              <a:rPr lang="zh-CN" altLang="zh-CN" dirty="0" smtClean="0"/>
              <a:t>年</a:t>
            </a:r>
            <a:r>
              <a:rPr lang="ru-RU" altLang="zh-CN" dirty="0" smtClean="0"/>
              <a:t> 7 </a:t>
            </a:r>
            <a:r>
              <a:rPr lang="zh-CN" altLang="zh-CN" dirty="0" smtClean="0"/>
              <a:t>月</a:t>
            </a:r>
            <a:r>
              <a:rPr lang="ru-RU" altLang="zh-CN" dirty="0" smtClean="0"/>
              <a:t> 9 </a:t>
            </a:r>
            <a:r>
              <a:rPr lang="zh-CN" altLang="zh-CN" dirty="0" smtClean="0"/>
              <a:t>日</a:t>
            </a:r>
            <a:endParaRPr lang="uk-UA" dirty="0" smtClean="0">
              <a:solidFill>
                <a:srgbClr val="C00000"/>
              </a:solidFill>
            </a:endParaRPr>
          </a:p>
          <a:p>
            <a:r>
              <a:rPr lang="zh-CN" altLang="en-US" dirty="0" smtClean="0">
                <a:solidFill>
                  <a:schemeClr val="bg1">
                    <a:lumMod val="75000"/>
                  </a:schemeClr>
                </a:solidFill>
              </a:rPr>
              <a:t>版本</a:t>
            </a:r>
            <a:r>
              <a:rPr lang="uk-UA" dirty="0" smtClean="0">
                <a:solidFill>
                  <a:schemeClr val="bg1">
                    <a:lumMod val="75000"/>
                  </a:schemeClr>
                </a:solidFill>
              </a:rPr>
              <a:t> 3.0 </a:t>
            </a:r>
          </a:p>
          <a:p>
            <a:r>
              <a:rPr lang="en-US" sz="1800" dirty="0" smtClean="0">
                <a:solidFill>
                  <a:srgbClr val="920000"/>
                </a:solidFill>
              </a:rPr>
              <a:t>atc@ssu.gov.ua</a:t>
            </a:r>
            <a:endParaRPr lang="uk-UA" sz="1800" dirty="0" smtClean="0">
              <a:solidFill>
                <a:srgbClr val="920000"/>
              </a:solidFill>
            </a:endParaRPr>
          </a:p>
          <a:p>
            <a:endParaRPr lang="ru-RU" dirty="0">
              <a:solidFill>
                <a:schemeClr val="bg1">
                  <a:lumMod val="75000"/>
                </a:schemeClr>
              </a:solidFill>
            </a:endParaRPr>
          </a:p>
        </p:txBody>
      </p:sp>
      <p:pic>
        <p:nvPicPr>
          <p:cNvPr id="1026" name="Picture 2" descr="C:\Documents and Settings\KalitaIV\Рабочий стол\логотип_АТС.png"/>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6143636" y="285728"/>
            <a:ext cx="2649524" cy="2649524"/>
          </a:xfrm>
          <a:prstGeom prst="rect">
            <a:avLst/>
          </a:prstGeom>
          <a:noFill/>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Рисунок 34"/>
          <p:cNvPicPr/>
          <p:nvPr/>
        </p:nvPicPr>
        <p:blipFill>
          <a:blip r:embed="rId3" cstate="print"/>
          <a:srcRect l="28261" t="11782" r="21405" b="5747"/>
          <a:stretch>
            <a:fillRect/>
          </a:stretch>
        </p:blipFill>
        <p:spPr bwMode="auto">
          <a:xfrm>
            <a:off x="285720" y="2571744"/>
            <a:ext cx="1285884" cy="1785949"/>
          </a:xfrm>
          <a:prstGeom prst="rect">
            <a:avLst/>
          </a:prstGeom>
          <a:ln>
            <a:noFill/>
          </a:ln>
          <a:effectLst>
            <a:outerShdw blurRad="292100" dist="139700" dir="2700000" algn="tl" rotWithShape="0">
              <a:srgbClr val="333333">
                <a:alpha val="65000"/>
              </a:srgbClr>
            </a:outerShdw>
          </a:effectLst>
        </p:spPr>
      </p:pic>
      <p:sp>
        <p:nvSpPr>
          <p:cNvPr id="2" name="Заголовок 1"/>
          <p:cNvSpPr>
            <a:spLocks noGrp="1"/>
          </p:cNvSpPr>
          <p:nvPr>
            <p:ph type="title"/>
          </p:nvPr>
        </p:nvSpPr>
        <p:spPr>
          <a:xfrm>
            <a:off x="285720" y="571480"/>
            <a:ext cx="8229600" cy="1066800"/>
          </a:xfrm>
        </p:spPr>
        <p:txBody>
          <a:bodyPr>
            <a:normAutofit/>
          </a:bodyPr>
          <a:lstStyle/>
          <a:p>
            <a:pPr marL="624078" indent="-514350"/>
            <a:r>
              <a:rPr lang="zh-CN" altLang="en-US" sz="2800" dirty="0"/>
              <a:t>所需文件列表</a:t>
            </a:r>
            <a:endParaRPr lang="uk-UA" sz="2800" b="1" dirty="0" smtClean="0">
              <a:solidFill>
                <a:srgbClr val="C00000"/>
              </a:solidFill>
            </a:endParaRPr>
          </a:p>
        </p:txBody>
      </p:sp>
      <p:pic>
        <p:nvPicPr>
          <p:cNvPr id="4" name="Picture 2" descr="C:\Documents and Settings\KalitaIV\Рабочий стол\логотип_АТС.png"/>
          <p:cNvPicPr>
            <a:picLocks noChangeAspect="1" noChangeArrowheads="1"/>
          </p:cNvPicPr>
          <p:nvPr/>
        </p:nvPicPr>
        <p:blipFill>
          <a:blip r:embed="rId4" cstate="print">
            <a:duotone>
              <a:prstClr val="black"/>
              <a:schemeClr val="tx2">
                <a:tint val="45000"/>
                <a:satMod val="400000"/>
              </a:schemeClr>
            </a:duotone>
          </a:blip>
          <a:srcRect/>
          <a:stretch>
            <a:fillRect/>
          </a:stretch>
        </p:blipFill>
        <p:spPr bwMode="auto">
          <a:xfrm>
            <a:off x="8423334" y="-24"/>
            <a:ext cx="720698" cy="720698"/>
          </a:xfrm>
          <a:prstGeom prst="rect">
            <a:avLst/>
          </a:prstGeom>
          <a:noFill/>
        </p:spPr>
      </p:pic>
      <p:sp>
        <p:nvSpPr>
          <p:cNvPr id="5" name="Содержимое 2"/>
          <p:cNvSpPr txBox="1">
            <a:spLocks/>
          </p:cNvSpPr>
          <p:nvPr/>
        </p:nvSpPr>
        <p:spPr>
          <a:xfrm>
            <a:off x="357158" y="1857364"/>
            <a:ext cx="8229600" cy="4788610"/>
          </a:xfrm>
          <a:prstGeom prst="rect">
            <a:avLst/>
          </a:prstGeom>
        </p:spPr>
        <p:txBody>
          <a:bodyPr vert="horz">
            <a:normAutofit/>
          </a:bodyPr>
          <a:lstStyle/>
          <a:p>
            <a:pPr marL="624078" marR="0" lvl="0" indent="-514350" algn="l" defTabSz="914400" rtl="0" eaLnBrk="1" fontAlgn="auto" latinLnBrk="0" hangingPunct="1">
              <a:lnSpc>
                <a:spcPct val="100000"/>
              </a:lnSpc>
              <a:spcBef>
                <a:spcPts val="300"/>
              </a:spcBef>
              <a:spcAft>
                <a:spcPts val="0"/>
              </a:spcAft>
              <a:buClr>
                <a:srgbClr val="C00000"/>
              </a:buClr>
              <a:buSzTx/>
              <a:tabLst/>
              <a:defRPr/>
            </a:pPr>
            <a:r>
              <a:rPr kumimoji="0" lang="uk-UA" sz="3600" b="0" i="0" u="none" strike="noStrike" kern="1200" cap="none" spc="0" normalizeH="0" baseline="0" noProof="0" dirty="0" smtClean="0">
                <a:ln>
                  <a:noFill/>
                </a:ln>
                <a:solidFill>
                  <a:schemeClr val="tx1"/>
                </a:solidFill>
                <a:effectLst/>
                <a:uLnTx/>
                <a:uFillTx/>
                <a:latin typeface="+mn-lt"/>
                <a:ea typeface="+mn-ea"/>
                <a:cs typeface="+mn-cs"/>
              </a:rPr>
              <a:t> </a:t>
            </a:r>
          </a:p>
          <a:p>
            <a:pPr marL="624078" marR="0" lvl="0" indent="-514350" algn="l" defTabSz="914400" rtl="0" eaLnBrk="1" fontAlgn="auto" latinLnBrk="0" hangingPunct="1">
              <a:lnSpc>
                <a:spcPct val="100000"/>
              </a:lnSpc>
              <a:spcBef>
                <a:spcPts val="300"/>
              </a:spcBef>
              <a:spcAft>
                <a:spcPts val="0"/>
              </a:spcAft>
              <a:buClr>
                <a:srgbClr val="C00000"/>
              </a:buClr>
              <a:buSzTx/>
              <a:buFont typeface="Georgia"/>
              <a:buChar char="•"/>
              <a:tabLst/>
              <a:defRPr/>
            </a:pPr>
            <a:endParaRPr kumimoji="0" lang="uk-UA" sz="2800" b="0" i="0" u="none" strike="noStrike" kern="1200" cap="none" spc="0" normalizeH="0" baseline="0" noProof="0" dirty="0" smtClean="0">
              <a:ln>
                <a:noFill/>
              </a:ln>
              <a:solidFill>
                <a:schemeClr val="tx1"/>
              </a:solidFill>
              <a:effectLst/>
              <a:uLnTx/>
              <a:uFillTx/>
              <a:latin typeface="+mn-lt"/>
              <a:ea typeface="+mn-ea"/>
              <a:cs typeface="+mn-cs"/>
            </a:endParaRPr>
          </a:p>
          <a:p>
            <a:pPr marL="624078" marR="0" lvl="0" indent="-514350" algn="l" defTabSz="914400" rtl="0" eaLnBrk="1" fontAlgn="auto" latinLnBrk="0" hangingPunct="1">
              <a:lnSpc>
                <a:spcPct val="100000"/>
              </a:lnSpc>
              <a:spcBef>
                <a:spcPts val="300"/>
              </a:spcBef>
              <a:spcAft>
                <a:spcPts val="0"/>
              </a:spcAft>
              <a:buClr>
                <a:srgbClr val="C00000"/>
              </a:buClr>
              <a:buSzTx/>
              <a:buFont typeface="Georgia"/>
              <a:buChar char="•"/>
              <a:tabLst/>
              <a:defRPr/>
            </a:pPr>
            <a:endParaRPr kumimoji="0" lang="uk-UA" sz="2800" b="0" i="0" u="none" strike="noStrike" kern="1200" cap="none" spc="0" normalizeH="0" baseline="0" noProof="0" dirty="0" smtClean="0">
              <a:ln>
                <a:noFill/>
              </a:ln>
              <a:solidFill>
                <a:schemeClr val="tx1"/>
              </a:solidFill>
              <a:effectLst/>
              <a:uLnTx/>
              <a:uFillTx/>
              <a:latin typeface="+mn-lt"/>
              <a:ea typeface="+mn-ea"/>
              <a:cs typeface="+mn-cs"/>
            </a:endParaRPr>
          </a:p>
          <a:p>
            <a:pPr marL="624078" marR="0" lvl="0" indent="-514350" algn="l" defTabSz="914400" rtl="0" eaLnBrk="1" fontAlgn="auto" latinLnBrk="0" hangingPunct="1">
              <a:lnSpc>
                <a:spcPct val="100000"/>
              </a:lnSpc>
              <a:spcBef>
                <a:spcPts val="300"/>
              </a:spcBef>
              <a:spcAft>
                <a:spcPts val="0"/>
              </a:spcAft>
              <a:buClr>
                <a:srgbClr val="C00000"/>
              </a:buClr>
              <a:buSzTx/>
              <a:buFont typeface="Georgia"/>
              <a:buChar char="•"/>
              <a:tabLst/>
              <a:defRPr/>
            </a:pPr>
            <a:endParaRPr kumimoji="0" lang="uk-UA" sz="2800" b="0" i="0" u="none" strike="noStrike" kern="1200" cap="none" spc="0" normalizeH="0" baseline="0" noProof="0" dirty="0" smtClean="0">
              <a:ln>
                <a:noFill/>
              </a:ln>
              <a:solidFill>
                <a:schemeClr val="tx1"/>
              </a:solidFill>
              <a:effectLst/>
              <a:uLnTx/>
              <a:uFillTx/>
              <a:latin typeface="+mn-lt"/>
              <a:ea typeface="+mn-ea"/>
              <a:cs typeface="+mn-cs"/>
            </a:endParaRPr>
          </a:p>
          <a:p>
            <a:pPr marL="624078" marR="0" lvl="0" indent="-514350" algn="l" defTabSz="914400" rtl="0" eaLnBrk="1" fontAlgn="auto" latinLnBrk="0" hangingPunct="1">
              <a:lnSpc>
                <a:spcPct val="100000"/>
              </a:lnSpc>
              <a:spcBef>
                <a:spcPts val="300"/>
              </a:spcBef>
              <a:spcAft>
                <a:spcPts val="0"/>
              </a:spcAft>
              <a:buClr>
                <a:srgbClr val="C00000"/>
              </a:buClr>
              <a:buSzTx/>
              <a:buFont typeface="Georgia"/>
              <a:buNone/>
              <a:tabLst/>
              <a:defRPr/>
            </a:pPr>
            <a:endParaRPr kumimoji="0" lang="ru-RU"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Заголовок 1"/>
          <p:cNvSpPr txBox="1">
            <a:spLocks/>
          </p:cNvSpPr>
          <p:nvPr/>
        </p:nvSpPr>
        <p:spPr>
          <a:xfrm>
            <a:off x="1500166" y="1500174"/>
            <a:ext cx="1571636" cy="714380"/>
          </a:xfrm>
          <a:prstGeom prst="rect">
            <a:avLst/>
          </a:prstGeom>
        </p:spPr>
        <p:txBody>
          <a:bodyPr vert="horz" anchor="ctr">
            <a:normAutofit/>
          </a:bodyPr>
          <a:lstStyle/>
          <a:p>
            <a:pPr marL="624078" lvl="0" indent="-514350">
              <a:spcBef>
                <a:spcPct val="0"/>
              </a:spcBef>
              <a:defRPr/>
            </a:pPr>
            <a:r>
              <a:rPr lang="zh-CN" altLang="en-US" sz="2800" b="1" u="sng" dirty="0"/>
              <a:t>过去</a:t>
            </a:r>
            <a:endParaRPr kumimoji="0" lang="uk-UA" sz="900" i="0" u="sng" strike="noStrike" kern="1200" cap="none" spc="0" normalizeH="0" baseline="0" noProof="0" dirty="0" smtClean="0">
              <a:ln>
                <a:noFill/>
              </a:ln>
              <a:solidFill>
                <a:srgbClr val="FF0909"/>
              </a:solidFill>
              <a:effectLst/>
              <a:uLnTx/>
              <a:uFillTx/>
              <a:latin typeface="+mj-lt"/>
              <a:ea typeface="+mj-ea"/>
              <a:cs typeface="+mj-cs"/>
            </a:endParaRPr>
          </a:p>
        </p:txBody>
      </p:sp>
      <p:sp>
        <p:nvSpPr>
          <p:cNvPr id="14" name="Заголовок 1"/>
          <p:cNvSpPr txBox="1">
            <a:spLocks/>
          </p:cNvSpPr>
          <p:nvPr/>
        </p:nvSpPr>
        <p:spPr>
          <a:xfrm>
            <a:off x="6215074" y="1500174"/>
            <a:ext cx="1714512" cy="785818"/>
          </a:xfrm>
          <a:prstGeom prst="rect">
            <a:avLst/>
          </a:prstGeom>
        </p:spPr>
        <p:txBody>
          <a:bodyPr vert="horz" anchor="ctr">
            <a:normAutofit/>
          </a:bodyPr>
          <a:lstStyle/>
          <a:p>
            <a:pPr marL="624078" lvl="0" indent="-514350">
              <a:spcBef>
                <a:spcPct val="0"/>
              </a:spcBef>
              <a:defRPr/>
            </a:pPr>
            <a:r>
              <a:rPr lang="zh-CN" altLang="en-US" sz="2800" b="1" u="sng" dirty="0"/>
              <a:t>现在</a:t>
            </a:r>
            <a:endParaRPr kumimoji="0" lang="uk-UA" sz="2800" i="0" u="sng" strike="noStrike" kern="1200" cap="none" spc="0" normalizeH="0" baseline="0" noProof="0" dirty="0" smtClean="0">
              <a:ln>
                <a:noFill/>
              </a:ln>
              <a:solidFill>
                <a:srgbClr val="4F8747"/>
              </a:solidFill>
              <a:effectLst/>
              <a:uLnTx/>
              <a:uFillTx/>
              <a:latin typeface="+mj-lt"/>
              <a:ea typeface="+mj-ea"/>
              <a:cs typeface="+mj-cs"/>
            </a:endParaRPr>
          </a:p>
        </p:txBody>
      </p:sp>
      <p:cxnSp>
        <p:nvCxnSpPr>
          <p:cNvPr id="17" name="Прямая соединительная линия 16"/>
          <p:cNvCxnSpPr/>
          <p:nvPr/>
        </p:nvCxnSpPr>
        <p:spPr>
          <a:xfrm rot="16200000" flipH="1">
            <a:off x="2233578" y="4090974"/>
            <a:ext cx="4791116" cy="28604"/>
          </a:xfrm>
          <a:prstGeom prst="line">
            <a:avLst/>
          </a:prstGeom>
          <a:ln w="9525" cmpd="sng">
            <a:solidFill>
              <a:schemeClr val="accent2">
                <a:lumMod val="50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18" name="irc_mi" descr="http://foto1905.narod.ru/images/viza.jpg"/>
          <p:cNvPicPr/>
          <p:nvPr/>
        </p:nvPicPr>
        <p:blipFill>
          <a:blip r:embed="rId5" cstate="print"/>
          <a:srcRect/>
          <a:stretch>
            <a:fillRect/>
          </a:stretch>
        </p:blipFill>
        <p:spPr bwMode="auto">
          <a:xfrm>
            <a:off x="214282" y="4643446"/>
            <a:ext cx="1390651" cy="1395414"/>
          </a:xfrm>
          <a:prstGeom prst="rect">
            <a:avLst/>
          </a:prstGeom>
          <a:noFill/>
          <a:ln w="9525">
            <a:noFill/>
            <a:miter lim="800000"/>
            <a:headEnd/>
            <a:tailEnd/>
          </a:ln>
        </p:spPr>
      </p:pic>
      <p:pic>
        <p:nvPicPr>
          <p:cNvPr id="19" name="irc_mi" descr="http://espreso.tv/uploads/data/news/2014/03_2/pachport12.jpg"/>
          <p:cNvPicPr/>
          <p:nvPr/>
        </p:nvPicPr>
        <p:blipFill>
          <a:blip r:embed="rId6" cstate="print"/>
          <a:srcRect l="14427" t="8642" r="9016" b="7160"/>
          <a:stretch>
            <a:fillRect/>
          </a:stretch>
        </p:blipFill>
        <p:spPr bwMode="auto">
          <a:xfrm>
            <a:off x="1714480" y="4857760"/>
            <a:ext cx="1500198" cy="1123946"/>
          </a:xfrm>
          <a:prstGeom prst="rect">
            <a:avLst/>
          </a:prstGeom>
          <a:ln>
            <a:noFill/>
          </a:ln>
          <a:effectLst>
            <a:outerShdw blurRad="292100" dist="139700" dir="2700000" algn="tl" rotWithShape="0">
              <a:srgbClr val="333333">
                <a:alpha val="65000"/>
              </a:srgbClr>
            </a:outerShdw>
          </a:effectLst>
        </p:spPr>
      </p:pic>
      <p:pic>
        <p:nvPicPr>
          <p:cNvPr id="21" name="irc_mi" descr="http://dms.kiev.ua/wp-content/uploads/2013/06/%D1%81%D0%B2-%D0%B2%D0%BE-%D0%BE-%D1%80%D0%BE%D0%B6%D0%B4%D0%B5%D0%BD%D0%B8%D0%B8.jpg"/>
          <p:cNvPicPr/>
          <p:nvPr/>
        </p:nvPicPr>
        <p:blipFill>
          <a:blip r:embed="rId7" cstate="print"/>
          <a:srcRect/>
          <a:stretch>
            <a:fillRect/>
          </a:stretch>
        </p:blipFill>
        <p:spPr bwMode="auto">
          <a:xfrm>
            <a:off x="3357554" y="2643182"/>
            <a:ext cx="1143008" cy="1571636"/>
          </a:xfrm>
          <a:prstGeom prst="rect">
            <a:avLst/>
          </a:prstGeom>
          <a:ln>
            <a:noFill/>
          </a:ln>
          <a:effectLst>
            <a:outerShdw blurRad="292100" dist="139700" dir="2700000" algn="tl" rotWithShape="0">
              <a:srgbClr val="333333">
                <a:alpha val="65000"/>
              </a:srgbClr>
            </a:outerShdw>
          </a:effectLst>
        </p:spPr>
      </p:pic>
      <p:pic>
        <p:nvPicPr>
          <p:cNvPr id="22" name="Рисунок 21" descr="http://education.biz.ua/assets/images/documents/svid_smert.jpg"/>
          <p:cNvPicPr/>
          <p:nvPr/>
        </p:nvPicPr>
        <p:blipFill>
          <a:blip r:embed="rId8" cstate="print"/>
          <a:srcRect/>
          <a:stretch>
            <a:fillRect/>
          </a:stretch>
        </p:blipFill>
        <p:spPr bwMode="auto">
          <a:xfrm>
            <a:off x="3357554" y="4643446"/>
            <a:ext cx="1071570" cy="1500198"/>
          </a:xfrm>
          <a:prstGeom prst="rect">
            <a:avLst/>
          </a:prstGeom>
          <a:ln>
            <a:noFill/>
          </a:ln>
          <a:effectLst>
            <a:outerShdw blurRad="292100" dist="139700" dir="2700000" algn="tl" rotWithShape="0">
              <a:srgbClr val="333333">
                <a:alpha val="65000"/>
              </a:srgbClr>
            </a:outerShdw>
          </a:effectLst>
        </p:spPr>
      </p:pic>
      <p:sp>
        <p:nvSpPr>
          <p:cNvPr id="24" name="Заголовок 1"/>
          <p:cNvSpPr txBox="1">
            <a:spLocks/>
          </p:cNvSpPr>
          <p:nvPr/>
        </p:nvSpPr>
        <p:spPr>
          <a:xfrm>
            <a:off x="1214414" y="4000504"/>
            <a:ext cx="500066" cy="357190"/>
          </a:xfrm>
          <a:prstGeom prst="rect">
            <a:avLst/>
          </a:prstGeom>
        </p:spPr>
        <p:txBody>
          <a:bodyPr vert="horz" anchor="ctr">
            <a:normAutofit fontScale="85000" lnSpcReduction="20000"/>
          </a:bodyPr>
          <a:lstStyle/>
          <a:p>
            <a:pPr marL="624078" marR="0" lvl="0" indent="-514350" algn="l" defTabSz="914400" rtl="0" eaLnBrk="1" fontAlgn="auto" latinLnBrk="0" hangingPunct="1">
              <a:lnSpc>
                <a:spcPct val="100000"/>
              </a:lnSpc>
              <a:spcBef>
                <a:spcPct val="0"/>
              </a:spcBef>
              <a:spcAft>
                <a:spcPts val="0"/>
              </a:spcAft>
              <a:buClrTx/>
              <a:buSzTx/>
              <a:buFontTx/>
              <a:buNone/>
              <a:tabLst/>
              <a:defRPr/>
            </a:pPr>
            <a:r>
              <a:rPr kumimoji="0" lang="uk-UA" sz="2400" i="0" strike="noStrike" kern="1200" cap="none" spc="0" normalizeH="0" baseline="0" noProof="0" dirty="0" smtClean="0">
                <a:ln>
                  <a:noFill/>
                </a:ln>
                <a:solidFill>
                  <a:srgbClr val="C00000"/>
                </a:solidFill>
                <a:effectLst/>
                <a:uLnTx/>
                <a:uFillTx/>
                <a:latin typeface="+mj-lt"/>
                <a:ea typeface="+mj-ea"/>
                <a:cs typeface="+mj-cs"/>
              </a:rPr>
              <a:t>1</a:t>
            </a:r>
          </a:p>
        </p:txBody>
      </p:sp>
      <p:sp>
        <p:nvSpPr>
          <p:cNvPr id="25" name="Заголовок 1"/>
          <p:cNvSpPr txBox="1">
            <a:spLocks/>
          </p:cNvSpPr>
          <p:nvPr/>
        </p:nvSpPr>
        <p:spPr>
          <a:xfrm>
            <a:off x="4000496" y="3714752"/>
            <a:ext cx="285752" cy="428628"/>
          </a:xfrm>
          <a:prstGeom prst="rect">
            <a:avLst/>
          </a:prstGeom>
        </p:spPr>
        <p:txBody>
          <a:bodyPr vert="horz" anchor="ctr">
            <a:normAutofit lnSpcReduction="10000"/>
          </a:bodyPr>
          <a:lstStyle/>
          <a:p>
            <a:pPr marL="624078" marR="0" lvl="0" indent="-514350" algn="l" defTabSz="914400" rtl="0" eaLnBrk="1" fontAlgn="auto" latinLnBrk="0" hangingPunct="1">
              <a:lnSpc>
                <a:spcPct val="100000"/>
              </a:lnSpc>
              <a:spcBef>
                <a:spcPct val="0"/>
              </a:spcBef>
              <a:spcAft>
                <a:spcPts val="0"/>
              </a:spcAft>
              <a:buClrTx/>
              <a:buSzTx/>
              <a:buFontTx/>
              <a:buNone/>
              <a:tabLst/>
              <a:defRPr/>
            </a:pPr>
            <a:r>
              <a:rPr kumimoji="0" lang="uk-UA" sz="2400" i="0" strike="noStrike" kern="1200" cap="none" spc="0" normalizeH="0" baseline="0" noProof="0" dirty="0" smtClean="0">
                <a:ln>
                  <a:noFill/>
                </a:ln>
                <a:solidFill>
                  <a:srgbClr val="C00000"/>
                </a:solidFill>
                <a:effectLst/>
                <a:uLnTx/>
                <a:uFillTx/>
                <a:latin typeface="+mj-lt"/>
                <a:ea typeface="+mj-ea"/>
                <a:cs typeface="+mj-cs"/>
              </a:rPr>
              <a:t>3</a:t>
            </a:r>
          </a:p>
        </p:txBody>
      </p:sp>
      <p:sp>
        <p:nvSpPr>
          <p:cNvPr id="26" name="Заголовок 1"/>
          <p:cNvSpPr txBox="1">
            <a:spLocks/>
          </p:cNvSpPr>
          <p:nvPr/>
        </p:nvSpPr>
        <p:spPr>
          <a:xfrm>
            <a:off x="1071538" y="5715016"/>
            <a:ext cx="500066" cy="357190"/>
          </a:xfrm>
          <a:prstGeom prst="rect">
            <a:avLst/>
          </a:prstGeom>
        </p:spPr>
        <p:txBody>
          <a:bodyPr vert="horz" anchor="ctr">
            <a:normAutofit fontScale="85000" lnSpcReduction="20000"/>
          </a:bodyPr>
          <a:lstStyle/>
          <a:p>
            <a:pPr marL="624078" marR="0" lvl="0" indent="-514350" algn="l" defTabSz="914400" rtl="0" eaLnBrk="1" fontAlgn="auto" latinLnBrk="0" hangingPunct="1">
              <a:lnSpc>
                <a:spcPct val="100000"/>
              </a:lnSpc>
              <a:spcBef>
                <a:spcPct val="0"/>
              </a:spcBef>
              <a:spcAft>
                <a:spcPts val="0"/>
              </a:spcAft>
              <a:buClrTx/>
              <a:buSzTx/>
              <a:buFontTx/>
              <a:buNone/>
              <a:tabLst/>
              <a:defRPr/>
            </a:pPr>
            <a:r>
              <a:rPr kumimoji="0" lang="uk-UA" sz="2400" i="0" strike="noStrike" kern="1200" cap="none" spc="0" normalizeH="0" baseline="0" noProof="0" dirty="0" smtClean="0">
                <a:ln>
                  <a:noFill/>
                </a:ln>
                <a:solidFill>
                  <a:srgbClr val="C00000"/>
                </a:solidFill>
                <a:effectLst/>
                <a:uLnTx/>
                <a:uFillTx/>
                <a:latin typeface="+mj-lt"/>
                <a:ea typeface="+mj-ea"/>
                <a:cs typeface="+mj-cs"/>
              </a:rPr>
              <a:t>4</a:t>
            </a:r>
          </a:p>
        </p:txBody>
      </p:sp>
      <p:sp>
        <p:nvSpPr>
          <p:cNvPr id="27" name="Заголовок 1"/>
          <p:cNvSpPr txBox="1">
            <a:spLocks/>
          </p:cNvSpPr>
          <p:nvPr/>
        </p:nvSpPr>
        <p:spPr>
          <a:xfrm>
            <a:off x="2714612" y="5643578"/>
            <a:ext cx="500066" cy="357190"/>
          </a:xfrm>
          <a:prstGeom prst="rect">
            <a:avLst/>
          </a:prstGeom>
        </p:spPr>
        <p:txBody>
          <a:bodyPr vert="horz" anchor="ctr">
            <a:normAutofit fontScale="85000" lnSpcReduction="20000"/>
          </a:bodyPr>
          <a:lstStyle/>
          <a:p>
            <a:pPr marL="624078" marR="0" lvl="0" indent="-514350" algn="l" defTabSz="914400" rtl="0" eaLnBrk="1" fontAlgn="auto" latinLnBrk="0" hangingPunct="1">
              <a:lnSpc>
                <a:spcPct val="100000"/>
              </a:lnSpc>
              <a:spcBef>
                <a:spcPct val="0"/>
              </a:spcBef>
              <a:spcAft>
                <a:spcPts val="0"/>
              </a:spcAft>
              <a:buClrTx/>
              <a:buSzTx/>
              <a:buFontTx/>
              <a:buNone/>
              <a:tabLst/>
              <a:defRPr/>
            </a:pPr>
            <a:r>
              <a:rPr kumimoji="0" lang="uk-UA" sz="2400" i="0" strike="noStrike" kern="1200" cap="none" spc="0" normalizeH="0" baseline="0" noProof="0" dirty="0" smtClean="0">
                <a:ln>
                  <a:noFill/>
                </a:ln>
                <a:solidFill>
                  <a:srgbClr val="C00000"/>
                </a:solidFill>
                <a:effectLst/>
                <a:uLnTx/>
                <a:uFillTx/>
                <a:latin typeface="+mj-lt"/>
                <a:ea typeface="+mj-ea"/>
                <a:cs typeface="+mj-cs"/>
              </a:rPr>
              <a:t>5</a:t>
            </a:r>
          </a:p>
        </p:txBody>
      </p:sp>
      <p:sp>
        <p:nvSpPr>
          <p:cNvPr id="28" name="Заголовок 1"/>
          <p:cNvSpPr txBox="1">
            <a:spLocks/>
          </p:cNvSpPr>
          <p:nvPr/>
        </p:nvSpPr>
        <p:spPr>
          <a:xfrm>
            <a:off x="4000496" y="5715016"/>
            <a:ext cx="428628" cy="357190"/>
          </a:xfrm>
          <a:prstGeom prst="rect">
            <a:avLst/>
          </a:prstGeom>
        </p:spPr>
        <p:txBody>
          <a:bodyPr vert="horz" anchor="ctr">
            <a:normAutofit fontScale="85000" lnSpcReduction="20000"/>
          </a:bodyPr>
          <a:lstStyle/>
          <a:p>
            <a:pPr marL="624078" marR="0" lvl="0" indent="-514350" algn="l" defTabSz="914400" rtl="0" eaLnBrk="1" fontAlgn="auto" latinLnBrk="0" hangingPunct="1">
              <a:lnSpc>
                <a:spcPct val="100000"/>
              </a:lnSpc>
              <a:spcBef>
                <a:spcPct val="0"/>
              </a:spcBef>
              <a:spcAft>
                <a:spcPts val="0"/>
              </a:spcAft>
              <a:buClrTx/>
              <a:buSzTx/>
              <a:buFontTx/>
              <a:buNone/>
              <a:tabLst/>
              <a:defRPr/>
            </a:pPr>
            <a:r>
              <a:rPr kumimoji="0" lang="uk-UA" sz="2400" i="0" strike="noStrike" kern="1200" cap="none" spc="0" normalizeH="0" baseline="0" noProof="0" dirty="0" smtClean="0">
                <a:ln>
                  <a:noFill/>
                </a:ln>
                <a:solidFill>
                  <a:srgbClr val="C00000"/>
                </a:solidFill>
                <a:effectLst/>
                <a:uLnTx/>
                <a:uFillTx/>
                <a:latin typeface="+mj-lt"/>
                <a:ea typeface="+mj-ea"/>
                <a:cs typeface="+mj-cs"/>
              </a:rPr>
              <a:t>6</a:t>
            </a:r>
          </a:p>
        </p:txBody>
      </p:sp>
      <p:grpSp>
        <p:nvGrpSpPr>
          <p:cNvPr id="34" name="Группа 33"/>
          <p:cNvGrpSpPr/>
          <p:nvPr/>
        </p:nvGrpSpPr>
        <p:grpSpPr>
          <a:xfrm>
            <a:off x="5857884" y="2571744"/>
            <a:ext cx="2286017" cy="3429025"/>
            <a:chOff x="6072197" y="2500305"/>
            <a:chExt cx="1928827" cy="3071835"/>
          </a:xfrm>
        </p:grpSpPr>
        <p:pic>
          <p:nvPicPr>
            <p:cNvPr id="29" name="Рисунок 28"/>
            <p:cNvPicPr/>
            <p:nvPr/>
          </p:nvPicPr>
          <p:blipFill>
            <a:blip r:embed="rId9" cstate="print">
              <a:duotone>
                <a:prstClr val="black"/>
                <a:schemeClr val="tx2">
                  <a:tint val="45000"/>
                  <a:satMod val="400000"/>
                </a:schemeClr>
              </a:duotone>
            </a:blip>
            <a:srcRect l="14368" t="5977" r="16094" b="15452"/>
            <a:stretch>
              <a:fillRect/>
            </a:stretch>
          </p:blipFill>
          <p:spPr bwMode="auto">
            <a:xfrm>
              <a:off x="6072198" y="2500305"/>
              <a:ext cx="1928826" cy="1705090"/>
            </a:xfrm>
            <a:prstGeom prst="rect">
              <a:avLst/>
            </a:prstGeom>
            <a:ln>
              <a:noFill/>
            </a:ln>
            <a:effectLst>
              <a:outerShdw blurRad="292100" dist="139700" dir="2700000" algn="tl" rotWithShape="0">
                <a:srgbClr val="333333">
                  <a:alpha val="65000"/>
                </a:srgbClr>
              </a:outerShdw>
            </a:effectLst>
          </p:spPr>
        </p:pic>
        <p:pic>
          <p:nvPicPr>
            <p:cNvPr id="30" name="Рисунок 29"/>
            <p:cNvPicPr/>
            <p:nvPr/>
          </p:nvPicPr>
          <p:blipFill>
            <a:blip r:embed="rId10" cstate="print">
              <a:duotone>
                <a:prstClr val="black"/>
                <a:schemeClr val="tx2">
                  <a:tint val="45000"/>
                  <a:satMod val="400000"/>
                </a:schemeClr>
              </a:duotone>
            </a:blip>
            <a:srcRect l="13795" t="9475" r="14226" b="6851"/>
            <a:stretch>
              <a:fillRect/>
            </a:stretch>
          </p:blipFill>
          <p:spPr bwMode="auto">
            <a:xfrm>
              <a:off x="6072197" y="3757044"/>
              <a:ext cx="1928826" cy="1815096"/>
            </a:xfrm>
            <a:prstGeom prst="rect">
              <a:avLst/>
            </a:prstGeom>
            <a:ln>
              <a:noFill/>
            </a:ln>
            <a:effectLst>
              <a:outerShdw blurRad="292100" dist="139700" dir="2700000" algn="tl" rotWithShape="0">
                <a:srgbClr val="333333">
                  <a:alpha val="65000"/>
                </a:srgbClr>
              </a:outerShdw>
            </a:effectLst>
          </p:spPr>
        </p:pic>
      </p:grpSp>
      <p:sp>
        <p:nvSpPr>
          <p:cNvPr id="31" name="Заголовок 1"/>
          <p:cNvSpPr txBox="1">
            <a:spLocks/>
          </p:cNvSpPr>
          <p:nvPr/>
        </p:nvSpPr>
        <p:spPr>
          <a:xfrm>
            <a:off x="7572396" y="5572140"/>
            <a:ext cx="500066" cy="357190"/>
          </a:xfrm>
          <a:prstGeom prst="rect">
            <a:avLst/>
          </a:prstGeom>
        </p:spPr>
        <p:txBody>
          <a:bodyPr vert="horz" anchor="ctr">
            <a:normAutofit fontScale="85000" lnSpcReduction="20000"/>
          </a:bodyPr>
          <a:lstStyle/>
          <a:p>
            <a:pPr marL="624078" marR="0" lvl="0" indent="-514350" algn="l" defTabSz="914400" rtl="0" eaLnBrk="1" fontAlgn="auto" latinLnBrk="0" hangingPunct="1">
              <a:lnSpc>
                <a:spcPct val="100000"/>
              </a:lnSpc>
              <a:spcBef>
                <a:spcPct val="0"/>
              </a:spcBef>
              <a:spcAft>
                <a:spcPts val="0"/>
              </a:spcAft>
              <a:buClrTx/>
              <a:buSzTx/>
              <a:buFontTx/>
              <a:buNone/>
              <a:tabLst/>
              <a:defRPr/>
            </a:pPr>
            <a:r>
              <a:rPr kumimoji="0" lang="uk-UA" sz="2400" i="0" strike="noStrike" kern="1200" cap="none" spc="0" normalizeH="0" baseline="0" noProof="0" dirty="0" smtClean="0">
                <a:ln>
                  <a:noFill/>
                </a:ln>
                <a:solidFill>
                  <a:srgbClr val="C00000"/>
                </a:solidFill>
                <a:effectLst/>
                <a:uLnTx/>
                <a:uFillTx/>
                <a:latin typeface="+mj-lt"/>
                <a:ea typeface="+mj-ea"/>
                <a:cs typeface="+mj-cs"/>
              </a:rPr>
              <a:t>1</a:t>
            </a:r>
          </a:p>
        </p:txBody>
      </p:sp>
      <p:pic>
        <p:nvPicPr>
          <p:cNvPr id="36" name="Рисунок 35"/>
          <p:cNvPicPr/>
          <p:nvPr/>
        </p:nvPicPr>
        <p:blipFill>
          <a:blip r:embed="rId11" cstate="print"/>
          <a:srcRect l="12792" t="18729" r="8931" b="11873"/>
          <a:stretch>
            <a:fillRect/>
          </a:stretch>
        </p:blipFill>
        <p:spPr bwMode="auto">
          <a:xfrm>
            <a:off x="1714480" y="2928934"/>
            <a:ext cx="1500198" cy="1214446"/>
          </a:xfrm>
          <a:prstGeom prst="rect">
            <a:avLst/>
          </a:prstGeom>
          <a:ln>
            <a:noFill/>
          </a:ln>
          <a:effectLst>
            <a:outerShdw blurRad="292100" dist="139700" dir="2700000" algn="tl" rotWithShape="0">
              <a:srgbClr val="333333">
                <a:alpha val="65000"/>
              </a:srgbClr>
            </a:outerShdw>
          </a:effectLst>
        </p:spPr>
      </p:pic>
      <p:sp>
        <p:nvSpPr>
          <p:cNvPr id="38" name="Заголовок 1"/>
          <p:cNvSpPr txBox="1">
            <a:spLocks/>
          </p:cNvSpPr>
          <p:nvPr/>
        </p:nvSpPr>
        <p:spPr>
          <a:xfrm>
            <a:off x="2786050" y="3857628"/>
            <a:ext cx="500066" cy="357190"/>
          </a:xfrm>
          <a:prstGeom prst="rect">
            <a:avLst/>
          </a:prstGeom>
        </p:spPr>
        <p:txBody>
          <a:bodyPr vert="horz" anchor="ctr">
            <a:normAutofit fontScale="85000" lnSpcReduction="20000"/>
          </a:bodyPr>
          <a:lstStyle/>
          <a:p>
            <a:pPr marL="624078" marR="0" lvl="0" indent="-514350" algn="l" defTabSz="914400" rtl="0" eaLnBrk="1" fontAlgn="auto" latinLnBrk="0" hangingPunct="1">
              <a:lnSpc>
                <a:spcPct val="100000"/>
              </a:lnSpc>
              <a:spcBef>
                <a:spcPct val="0"/>
              </a:spcBef>
              <a:spcAft>
                <a:spcPts val="0"/>
              </a:spcAft>
              <a:buClrTx/>
              <a:buSzTx/>
              <a:buFontTx/>
              <a:buNone/>
              <a:tabLst/>
              <a:defRPr/>
            </a:pPr>
            <a:r>
              <a:rPr kumimoji="0" lang="uk-UA" sz="2400" i="0" strike="noStrike" kern="1200" cap="none" spc="0" normalizeH="0" baseline="0" noProof="0" dirty="0" smtClean="0">
                <a:ln>
                  <a:noFill/>
                </a:ln>
                <a:solidFill>
                  <a:srgbClr val="C00000"/>
                </a:solidFill>
                <a:effectLst/>
                <a:uLnTx/>
                <a:uFillTx/>
                <a:latin typeface="+mj-lt"/>
                <a:ea typeface="+mj-ea"/>
                <a:cs typeface="+mj-cs"/>
              </a:rPr>
              <a:t>2</a:t>
            </a:r>
          </a:p>
        </p:txBody>
      </p:sp>
      <p:cxnSp>
        <p:nvCxnSpPr>
          <p:cNvPr id="32" name="Прямая соединительная линия 31"/>
          <p:cNvCxnSpPr/>
          <p:nvPr/>
        </p:nvCxnSpPr>
        <p:spPr>
          <a:xfrm rot="5400000">
            <a:off x="559436" y="2798096"/>
            <a:ext cx="3595975" cy="342902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rot="16200000" flipH="1">
            <a:off x="571472" y="2714620"/>
            <a:ext cx="3571900" cy="35719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642918"/>
            <a:ext cx="8586790" cy="928694"/>
          </a:xfrm>
        </p:spPr>
        <p:txBody>
          <a:bodyPr>
            <a:normAutofit/>
          </a:bodyPr>
          <a:lstStyle/>
          <a:p>
            <a:pPr marL="624078" indent="-514350"/>
            <a:r>
              <a:rPr lang="zh-CN" altLang="en-US" sz="2800" b="1" dirty="0"/>
              <a:t>身份</a:t>
            </a:r>
            <a:r>
              <a:rPr lang="zh-CN" altLang="en-US" sz="2800" b="1" dirty="0" smtClean="0"/>
              <a:t>验证</a:t>
            </a:r>
            <a:endParaRPr lang="uk-UA" sz="2800" b="1" dirty="0" smtClean="0">
              <a:solidFill>
                <a:srgbClr val="C00000"/>
              </a:solidFill>
            </a:endParaRPr>
          </a:p>
        </p:txBody>
      </p:sp>
      <p:sp>
        <p:nvSpPr>
          <p:cNvPr id="3" name="Содержимое 2"/>
          <p:cNvSpPr>
            <a:spLocks noGrp="1"/>
          </p:cNvSpPr>
          <p:nvPr>
            <p:ph idx="1"/>
          </p:nvPr>
        </p:nvSpPr>
        <p:spPr>
          <a:xfrm>
            <a:off x="457200" y="1785926"/>
            <a:ext cx="8229600" cy="4788610"/>
          </a:xfrm>
        </p:spPr>
        <p:txBody>
          <a:bodyPr>
            <a:normAutofit/>
          </a:bodyPr>
          <a:lstStyle/>
          <a:p>
            <a:pPr marL="624078" indent="-514350">
              <a:buClr>
                <a:srgbClr val="C00000"/>
              </a:buClr>
              <a:buFont typeface="+mj-lt"/>
              <a:buAutoNum type="arabicPeriod"/>
            </a:pPr>
            <a:endParaRPr lang="uk-UA" sz="3600" dirty="0" smtClean="0"/>
          </a:p>
          <a:p>
            <a:pPr marL="624078" indent="-514350">
              <a:buClr>
                <a:srgbClr val="C00000"/>
              </a:buClr>
              <a:buNone/>
            </a:pPr>
            <a:endParaRPr lang="uk-UA" sz="3600" dirty="0" smtClean="0"/>
          </a:p>
          <a:p>
            <a:pPr marL="624078" indent="-514350" algn="r">
              <a:buClr>
                <a:srgbClr val="C00000"/>
              </a:buClr>
              <a:buNone/>
            </a:pPr>
            <a:endParaRPr lang="uk-UA" sz="2300" b="1" i="1" dirty="0" smtClean="0"/>
          </a:p>
          <a:p>
            <a:pPr marL="624078" indent="-514350">
              <a:buClr>
                <a:srgbClr val="C00000"/>
              </a:buClr>
              <a:buFont typeface="+mj-lt"/>
              <a:buAutoNum type="arabicPeriod"/>
            </a:pPr>
            <a:endParaRPr lang="uk-UA" dirty="0" smtClean="0"/>
          </a:p>
          <a:p>
            <a:pPr marL="624078" indent="-514350">
              <a:buClr>
                <a:srgbClr val="C00000"/>
              </a:buClr>
              <a:buFont typeface="+mj-lt"/>
              <a:buAutoNum type="arabicPeriod"/>
            </a:pPr>
            <a:endParaRPr lang="uk-UA" dirty="0" smtClean="0"/>
          </a:p>
          <a:p>
            <a:pPr marL="624078" indent="-514350">
              <a:buClr>
                <a:srgbClr val="C00000"/>
              </a:buClr>
              <a:buFont typeface="+mj-lt"/>
              <a:buAutoNum type="arabicPeriod"/>
            </a:pPr>
            <a:endParaRPr lang="uk-UA" dirty="0" smtClean="0"/>
          </a:p>
          <a:p>
            <a:pPr marL="624078" indent="-514350">
              <a:buClr>
                <a:srgbClr val="C00000"/>
              </a:buClr>
              <a:buFont typeface="+mj-lt"/>
              <a:buAutoNum type="arabicPeriod"/>
            </a:pPr>
            <a:endParaRPr lang="uk-UA" dirty="0" smtClean="0"/>
          </a:p>
          <a:p>
            <a:pPr marL="624078" indent="-514350">
              <a:buClr>
                <a:srgbClr val="C00000"/>
              </a:buClr>
              <a:buNone/>
            </a:pPr>
            <a:endParaRPr lang="ru-RU" dirty="0"/>
          </a:p>
        </p:txBody>
      </p:sp>
      <p:pic>
        <p:nvPicPr>
          <p:cNvPr id="4" name="Picture 2" descr="C:\Documents and Settings\KalitaIV\Рабочий стол\логотип_АТС.png"/>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8423334" y="-24"/>
            <a:ext cx="720698" cy="720698"/>
          </a:xfrm>
          <a:prstGeom prst="rect">
            <a:avLst/>
          </a:prstGeom>
          <a:noFill/>
        </p:spPr>
      </p:pic>
      <p:sp>
        <p:nvSpPr>
          <p:cNvPr id="5" name="Содержимое 2"/>
          <p:cNvSpPr txBox="1">
            <a:spLocks/>
          </p:cNvSpPr>
          <p:nvPr/>
        </p:nvSpPr>
        <p:spPr>
          <a:xfrm>
            <a:off x="457200" y="1785926"/>
            <a:ext cx="8229600" cy="4788610"/>
          </a:xfrm>
          <a:prstGeom prst="rect">
            <a:avLst/>
          </a:prstGeom>
        </p:spPr>
        <p:txBody>
          <a:bodyPr vert="horz">
            <a:normAutofit/>
          </a:bodyPr>
          <a:lstStyle/>
          <a:p>
            <a:pPr marL="624078" marR="0" lvl="0" indent="-514350" algn="l" defTabSz="914400" rtl="0" eaLnBrk="1" fontAlgn="auto" latinLnBrk="0" hangingPunct="1">
              <a:lnSpc>
                <a:spcPct val="100000"/>
              </a:lnSpc>
              <a:spcBef>
                <a:spcPts val="300"/>
              </a:spcBef>
              <a:spcAft>
                <a:spcPts val="0"/>
              </a:spcAft>
              <a:buClr>
                <a:srgbClr val="C00000"/>
              </a:buClr>
              <a:buSzTx/>
              <a:tabLst/>
              <a:defRPr/>
            </a:pPr>
            <a:r>
              <a:rPr kumimoji="0" lang="uk-UA" sz="3600" b="0" i="0" u="none" strike="noStrike" kern="1200" cap="none" spc="0" normalizeH="0" baseline="0" noProof="0" dirty="0" smtClean="0">
                <a:ln>
                  <a:noFill/>
                </a:ln>
                <a:solidFill>
                  <a:schemeClr val="tx1"/>
                </a:solidFill>
                <a:effectLst/>
                <a:uLnTx/>
                <a:uFillTx/>
                <a:latin typeface="+mn-lt"/>
                <a:ea typeface="+mn-ea"/>
                <a:cs typeface="+mn-cs"/>
              </a:rPr>
              <a:t> </a:t>
            </a:r>
          </a:p>
          <a:p>
            <a:pPr marL="624078" marR="0" lvl="0" indent="-514350" algn="l" defTabSz="914400" rtl="0" eaLnBrk="1" fontAlgn="auto" latinLnBrk="0" hangingPunct="1">
              <a:lnSpc>
                <a:spcPct val="100000"/>
              </a:lnSpc>
              <a:spcBef>
                <a:spcPts val="300"/>
              </a:spcBef>
              <a:spcAft>
                <a:spcPts val="0"/>
              </a:spcAft>
              <a:buClr>
                <a:srgbClr val="C00000"/>
              </a:buClr>
              <a:buSzTx/>
              <a:buFont typeface="Georgia"/>
              <a:buChar char="•"/>
              <a:tabLst/>
              <a:defRPr/>
            </a:pPr>
            <a:endParaRPr kumimoji="0" lang="uk-UA" sz="2800" b="0" i="0" u="none" strike="noStrike" kern="1200" cap="none" spc="0" normalizeH="0" baseline="0" noProof="0" dirty="0" smtClean="0">
              <a:ln>
                <a:noFill/>
              </a:ln>
              <a:solidFill>
                <a:schemeClr val="tx1"/>
              </a:solidFill>
              <a:effectLst/>
              <a:uLnTx/>
              <a:uFillTx/>
              <a:latin typeface="+mn-lt"/>
              <a:ea typeface="+mn-ea"/>
              <a:cs typeface="+mn-cs"/>
            </a:endParaRPr>
          </a:p>
          <a:p>
            <a:pPr marL="624078" marR="0" lvl="0" indent="-514350" algn="l" defTabSz="914400" rtl="0" eaLnBrk="1" fontAlgn="auto" latinLnBrk="0" hangingPunct="1">
              <a:lnSpc>
                <a:spcPct val="100000"/>
              </a:lnSpc>
              <a:spcBef>
                <a:spcPts val="300"/>
              </a:spcBef>
              <a:spcAft>
                <a:spcPts val="0"/>
              </a:spcAft>
              <a:buClr>
                <a:srgbClr val="C00000"/>
              </a:buClr>
              <a:buSzTx/>
              <a:buFont typeface="Georgia"/>
              <a:buChar char="•"/>
              <a:tabLst/>
              <a:defRPr/>
            </a:pPr>
            <a:endParaRPr kumimoji="0" lang="uk-UA" sz="2800" b="0" i="0" u="none" strike="noStrike" kern="1200" cap="none" spc="0" normalizeH="0" baseline="0" noProof="0" dirty="0" smtClean="0">
              <a:ln>
                <a:noFill/>
              </a:ln>
              <a:solidFill>
                <a:schemeClr val="tx1"/>
              </a:solidFill>
              <a:effectLst/>
              <a:uLnTx/>
              <a:uFillTx/>
              <a:latin typeface="+mn-lt"/>
              <a:ea typeface="+mn-ea"/>
              <a:cs typeface="+mn-cs"/>
            </a:endParaRPr>
          </a:p>
          <a:p>
            <a:pPr marL="624078" marR="0" lvl="0" indent="-514350" algn="l" defTabSz="914400" rtl="0" eaLnBrk="1" fontAlgn="auto" latinLnBrk="0" hangingPunct="1">
              <a:lnSpc>
                <a:spcPct val="100000"/>
              </a:lnSpc>
              <a:spcBef>
                <a:spcPts val="300"/>
              </a:spcBef>
              <a:spcAft>
                <a:spcPts val="0"/>
              </a:spcAft>
              <a:buClr>
                <a:srgbClr val="C00000"/>
              </a:buClr>
              <a:buSzTx/>
              <a:buFont typeface="Georgia"/>
              <a:buChar char="•"/>
              <a:tabLst/>
              <a:defRPr/>
            </a:pPr>
            <a:endParaRPr kumimoji="0" lang="uk-UA" sz="2800" b="0" i="0" u="none" strike="noStrike" kern="1200" cap="none" spc="0" normalizeH="0" baseline="0" noProof="0" dirty="0" smtClean="0">
              <a:ln>
                <a:noFill/>
              </a:ln>
              <a:solidFill>
                <a:schemeClr val="tx1"/>
              </a:solidFill>
              <a:effectLst/>
              <a:uLnTx/>
              <a:uFillTx/>
              <a:latin typeface="+mn-lt"/>
              <a:ea typeface="+mn-ea"/>
              <a:cs typeface="+mn-cs"/>
            </a:endParaRPr>
          </a:p>
          <a:p>
            <a:pPr marL="624078" marR="0" lvl="0" indent="-514350" algn="l" defTabSz="914400" rtl="0" eaLnBrk="1" fontAlgn="auto" latinLnBrk="0" hangingPunct="1">
              <a:lnSpc>
                <a:spcPct val="100000"/>
              </a:lnSpc>
              <a:spcBef>
                <a:spcPts val="300"/>
              </a:spcBef>
              <a:spcAft>
                <a:spcPts val="0"/>
              </a:spcAft>
              <a:buClr>
                <a:srgbClr val="C00000"/>
              </a:buClr>
              <a:buSzTx/>
              <a:buFont typeface="Georgia"/>
              <a:buNone/>
              <a:tabLst/>
              <a:defRPr/>
            </a:pPr>
            <a:endParaRPr kumimoji="0" lang="ru-RU"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17" name="Рисунок 16"/>
          <p:cNvPicPr/>
          <p:nvPr/>
        </p:nvPicPr>
        <p:blipFill>
          <a:blip r:embed="rId4" cstate="print">
            <a:duotone>
              <a:prstClr val="black"/>
              <a:schemeClr val="tx2">
                <a:tint val="45000"/>
                <a:satMod val="400000"/>
              </a:schemeClr>
            </a:duotone>
          </a:blip>
          <a:srcRect l="13741" t="13341" r="10615" b="15230"/>
          <a:stretch>
            <a:fillRect/>
          </a:stretch>
        </p:blipFill>
        <p:spPr bwMode="auto">
          <a:xfrm>
            <a:off x="285720" y="2214554"/>
            <a:ext cx="4000528" cy="2928958"/>
          </a:xfrm>
          <a:prstGeom prst="rect">
            <a:avLst/>
          </a:prstGeom>
          <a:noFill/>
          <a:ln w="9525">
            <a:noFill/>
            <a:miter lim="800000"/>
            <a:headEnd/>
            <a:tailEnd/>
          </a:ln>
        </p:spPr>
      </p:pic>
      <p:pic>
        <p:nvPicPr>
          <p:cNvPr id="19" name="Рисунок 18"/>
          <p:cNvPicPr/>
          <p:nvPr/>
        </p:nvPicPr>
        <p:blipFill>
          <a:blip r:embed="rId5" cstate="print">
            <a:duotone>
              <a:prstClr val="black"/>
              <a:schemeClr val="tx2">
                <a:tint val="45000"/>
                <a:satMod val="400000"/>
              </a:schemeClr>
            </a:duotone>
          </a:blip>
          <a:srcRect l="14141" t="12642" r="14142" b="28404"/>
          <a:stretch>
            <a:fillRect/>
          </a:stretch>
        </p:blipFill>
        <p:spPr bwMode="auto">
          <a:xfrm>
            <a:off x="4572000" y="3214686"/>
            <a:ext cx="4255630" cy="2799298"/>
          </a:xfrm>
          <a:prstGeom prst="rect">
            <a:avLst/>
          </a:prstGeom>
          <a:noFill/>
          <a:ln w="9525">
            <a:noFill/>
            <a:miter lim="800000"/>
            <a:headEnd/>
            <a:tailEnd/>
          </a:ln>
        </p:spPr>
      </p:pic>
      <p:sp>
        <p:nvSpPr>
          <p:cNvPr id="22" name="Заголовок 1"/>
          <p:cNvSpPr txBox="1">
            <a:spLocks/>
          </p:cNvSpPr>
          <p:nvPr/>
        </p:nvSpPr>
        <p:spPr>
          <a:xfrm>
            <a:off x="71406" y="1428736"/>
            <a:ext cx="4214842" cy="714380"/>
          </a:xfrm>
          <a:prstGeom prst="rect">
            <a:avLst/>
          </a:prstGeom>
        </p:spPr>
        <p:txBody>
          <a:bodyPr vert="horz" anchor="ctr">
            <a:normAutofit/>
          </a:bodyPr>
          <a:lstStyle/>
          <a:p>
            <a:pPr marL="624078" lvl="0" indent="-514350" algn="ctr">
              <a:spcBef>
                <a:spcPct val="0"/>
              </a:spcBef>
              <a:defRPr/>
            </a:pPr>
            <a:r>
              <a:rPr lang="zh-CN" altLang="en-US" sz="1400" dirty="0"/>
              <a:t>验证涉嫌参与恐怖活动的公民的身份。</a:t>
            </a:r>
            <a:endParaRPr kumimoji="0" lang="uk-UA" sz="1400" b="1" i="0" u="none" strike="noStrike" kern="1200" cap="none" spc="0" normalizeH="0" baseline="0" noProof="0" dirty="0" smtClean="0">
              <a:ln>
                <a:noFill/>
              </a:ln>
              <a:solidFill>
                <a:schemeClr val="accent2">
                  <a:lumMod val="75000"/>
                </a:schemeClr>
              </a:solidFill>
              <a:effectLst/>
              <a:uLnTx/>
              <a:uFillTx/>
              <a:latin typeface="+mj-lt"/>
              <a:ea typeface="+mj-ea"/>
              <a:cs typeface="+mj-cs"/>
            </a:endParaRPr>
          </a:p>
        </p:txBody>
      </p:sp>
      <p:sp>
        <p:nvSpPr>
          <p:cNvPr id="23" name="Заголовок 1"/>
          <p:cNvSpPr txBox="1">
            <a:spLocks/>
          </p:cNvSpPr>
          <p:nvPr/>
        </p:nvSpPr>
        <p:spPr>
          <a:xfrm>
            <a:off x="5143504" y="2571744"/>
            <a:ext cx="3000396" cy="500066"/>
          </a:xfrm>
          <a:prstGeom prst="rect">
            <a:avLst/>
          </a:prstGeom>
        </p:spPr>
        <p:txBody>
          <a:bodyPr vert="horz" anchor="ctr">
            <a:normAutofit/>
          </a:bodyPr>
          <a:lstStyle/>
          <a:p>
            <a:pPr marL="624078" lvl="0" indent="-514350" algn="ctr">
              <a:spcBef>
                <a:spcPct val="0"/>
              </a:spcBef>
              <a:defRPr/>
            </a:pPr>
            <a:r>
              <a:rPr lang="zh-CN" altLang="en-US" sz="1400" dirty="0"/>
              <a:t>检查结果</a:t>
            </a:r>
            <a:endParaRPr kumimoji="0" lang="uk-UA" sz="1400" b="1" i="0" u="none" strike="noStrike" kern="1200" cap="none" spc="0" normalizeH="0" baseline="0" noProof="0" dirty="0" smtClean="0">
              <a:ln>
                <a:noFill/>
              </a:ln>
              <a:solidFill>
                <a:schemeClr val="accent2">
                  <a:lumMod val="75000"/>
                </a:schemeClr>
              </a:solidFill>
              <a:effectLst/>
              <a:uLnTx/>
              <a:uFillTx/>
              <a:latin typeface="+mj-lt"/>
              <a:ea typeface="+mj-ea"/>
              <a:cs typeface="+mj-cs"/>
            </a:endParaRP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642918"/>
            <a:ext cx="8858312" cy="1066800"/>
          </a:xfrm>
        </p:spPr>
        <p:txBody>
          <a:bodyPr>
            <a:normAutofit/>
          </a:bodyPr>
          <a:lstStyle/>
          <a:p>
            <a:pPr marL="624078" indent="-514350"/>
            <a:r>
              <a:rPr lang="zh-CN" altLang="en-US" sz="2400" b="1" dirty="0"/>
              <a:t>填写申请及审查</a:t>
            </a:r>
            <a:r>
              <a:rPr lang="zh-CN" altLang="en-US" sz="2400" b="1" dirty="0" smtClean="0"/>
              <a:t>结果</a:t>
            </a:r>
            <a:endParaRPr lang="uk-UA" sz="2200" b="1" dirty="0" smtClean="0">
              <a:solidFill>
                <a:srgbClr val="C00000"/>
              </a:solidFill>
            </a:endParaRPr>
          </a:p>
        </p:txBody>
      </p:sp>
      <p:sp>
        <p:nvSpPr>
          <p:cNvPr id="3" name="Содержимое 2"/>
          <p:cNvSpPr>
            <a:spLocks noGrp="1"/>
          </p:cNvSpPr>
          <p:nvPr>
            <p:ph idx="1"/>
          </p:nvPr>
        </p:nvSpPr>
        <p:spPr>
          <a:xfrm>
            <a:off x="457200" y="1785926"/>
            <a:ext cx="8229600" cy="4788610"/>
          </a:xfrm>
        </p:spPr>
        <p:txBody>
          <a:bodyPr>
            <a:normAutofit/>
          </a:bodyPr>
          <a:lstStyle/>
          <a:p>
            <a:pPr marL="624078" indent="-514350">
              <a:buClr>
                <a:srgbClr val="C00000"/>
              </a:buClr>
              <a:buFont typeface="+mj-lt"/>
              <a:buAutoNum type="arabicPeriod"/>
            </a:pPr>
            <a:endParaRPr lang="uk-UA" sz="3600" dirty="0" smtClean="0"/>
          </a:p>
          <a:p>
            <a:pPr marL="624078" indent="-514350">
              <a:buClr>
                <a:srgbClr val="C00000"/>
              </a:buClr>
              <a:buNone/>
            </a:pPr>
            <a:endParaRPr lang="uk-UA" sz="3600" dirty="0" smtClean="0"/>
          </a:p>
          <a:p>
            <a:pPr marL="624078" indent="-514350" algn="r">
              <a:buClr>
                <a:srgbClr val="C00000"/>
              </a:buClr>
              <a:buNone/>
            </a:pPr>
            <a:endParaRPr lang="uk-UA" sz="2300" b="1" i="1" dirty="0" smtClean="0"/>
          </a:p>
          <a:p>
            <a:pPr marL="624078" indent="-514350">
              <a:buClr>
                <a:srgbClr val="C00000"/>
              </a:buClr>
              <a:buFont typeface="+mj-lt"/>
              <a:buAutoNum type="arabicPeriod"/>
            </a:pPr>
            <a:endParaRPr lang="uk-UA" dirty="0" smtClean="0"/>
          </a:p>
          <a:p>
            <a:pPr marL="624078" indent="-514350">
              <a:buClr>
                <a:srgbClr val="C00000"/>
              </a:buClr>
              <a:buFont typeface="+mj-lt"/>
              <a:buAutoNum type="arabicPeriod"/>
            </a:pPr>
            <a:endParaRPr lang="uk-UA" dirty="0" smtClean="0"/>
          </a:p>
          <a:p>
            <a:pPr marL="624078" indent="-514350">
              <a:buClr>
                <a:srgbClr val="C00000"/>
              </a:buClr>
              <a:buFont typeface="+mj-lt"/>
              <a:buAutoNum type="arabicPeriod"/>
            </a:pPr>
            <a:endParaRPr lang="uk-UA" dirty="0" smtClean="0"/>
          </a:p>
          <a:p>
            <a:pPr marL="624078" indent="-514350">
              <a:buClr>
                <a:srgbClr val="C00000"/>
              </a:buClr>
              <a:buFont typeface="+mj-lt"/>
              <a:buAutoNum type="arabicPeriod"/>
            </a:pPr>
            <a:endParaRPr lang="uk-UA" dirty="0" smtClean="0"/>
          </a:p>
          <a:p>
            <a:pPr marL="624078" indent="-514350">
              <a:buClr>
                <a:srgbClr val="C00000"/>
              </a:buClr>
              <a:buNone/>
            </a:pPr>
            <a:endParaRPr lang="ru-RU" dirty="0"/>
          </a:p>
        </p:txBody>
      </p:sp>
      <p:pic>
        <p:nvPicPr>
          <p:cNvPr id="4" name="Picture 2" descr="C:\Documents and Settings\KalitaIV\Рабочий стол\логотип_АТС.png"/>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8423334" y="-24"/>
            <a:ext cx="720698" cy="720698"/>
          </a:xfrm>
          <a:prstGeom prst="rect">
            <a:avLst/>
          </a:prstGeom>
          <a:noFill/>
        </p:spPr>
      </p:pic>
      <p:sp>
        <p:nvSpPr>
          <p:cNvPr id="5" name="Содержимое 2"/>
          <p:cNvSpPr txBox="1">
            <a:spLocks/>
          </p:cNvSpPr>
          <p:nvPr/>
        </p:nvSpPr>
        <p:spPr>
          <a:xfrm>
            <a:off x="457200" y="1785926"/>
            <a:ext cx="8229600" cy="4788610"/>
          </a:xfrm>
          <a:prstGeom prst="rect">
            <a:avLst/>
          </a:prstGeom>
        </p:spPr>
        <p:txBody>
          <a:bodyPr vert="horz">
            <a:normAutofit/>
          </a:bodyPr>
          <a:lstStyle/>
          <a:p>
            <a:pPr marL="624078" marR="0" lvl="0" indent="-514350" algn="l" defTabSz="914400" rtl="0" eaLnBrk="1" fontAlgn="auto" latinLnBrk="0" hangingPunct="1">
              <a:lnSpc>
                <a:spcPct val="100000"/>
              </a:lnSpc>
              <a:spcBef>
                <a:spcPts val="300"/>
              </a:spcBef>
              <a:spcAft>
                <a:spcPts val="0"/>
              </a:spcAft>
              <a:buClr>
                <a:srgbClr val="C00000"/>
              </a:buClr>
              <a:buSzTx/>
              <a:tabLst/>
              <a:defRPr/>
            </a:pPr>
            <a:r>
              <a:rPr kumimoji="0" lang="uk-UA" sz="3600" b="0" i="0" u="none" strike="noStrike" kern="1200" cap="none" spc="0" normalizeH="0" baseline="0" noProof="0" dirty="0" smtClean="0">
                <a:ln>
                  <a:noFill/>
                </a:ln>
                <a:solidFill>
                  <a:schemeClr val="tx1"/>
                </a:solidFill>
                <a:effectLst/>
                <a:uLnTx/>
                <a:uFillTx/>
                <a:latin typeface="+mn-lt"/>
                <a:ea typeface="+mn-ea"/>
                <a:cs typeface="+mn-cs"/>
              </a:rPr>
              <a:t> </a:t>
            </a:r>
          </a:p>
          <a:p>
            <a:pPr marL="624078" marR="0" lvl="0" indent="-514350" algn="l" defTabSz="914400" rtl="0" eaLnBrk="1" fontAlgn="auto" latinLnBrk="0" hangingPunct="1">
              <a:lnSpc>
                <a:spcPct val="100000"/>
              </a:lnSpc>
              <a:spcBef>
                <a:spcPts val="300"/>
              </a:spcBef>
              <a:spcAft>
                <a:spcPts val="0"/>
              </a:spcAft>
              <a:buClr>
                <a:srgbClr val="C00000"/>
              </a:buClr>
              <a:buSzTx/>
              <a:buFont typeface="Georgia"/>
              <a:buChar char="•"/>
              <a:tabLst/>
              <a:defRPr/>
            </a:pPr>
            <a:endParaRPr kumimoji="0" lang="uk-UA" sz="2800" b="0" i="0" u="none" strike="noStrike" kern="1200" cap="none" spc="0" normalizeH="0" baseline="0" noProof="0" dirty="0" smtClean="0">
              <a:ln>
                <a:noFill/>
              </a:ln>
              <a:solidFill>
                <a:schemeClr val="tx1"/>
              </a:solidFill>
              <a:effectLst/>
              <a:uLnTx/>
              <a:uFillTx/>
              <a:latin typeface="+mn-lt"/>
              <a:ea typeface="+mn-ea"/>
              <a:cs typeface="+mn-cs"/>
            </a:endParaRPr>
          </a:p>
          <a:p>
            <a:pPr marL="624078" marR="0" lvl="0" indent="-514350" algn="l" defTabSz="914400" rtl="0" eaLnBrk="1" fontAlgn="auto" latinLnBrk="0" hangingPunct="1">
              <a:lnSpc>
                <a:spcPct val="100000"/>
              </a:lnSpc>
              <a:spcBef>
                <a:spcPts val="300"/>
              </a:spcBef>
              <a:spcAft>
                <a:spcPts val="0"/>
              </a:spcAft>
              <a:buClr>
                <a:srgbClr val="C00000"/>
              </a:buClr>
              <a:buSzTx/>
              <a:buFont typeface="Georgia"/>
              <a:buChar char="•"/>
              <a:tabLst/>
              <a:defRPr/>
            </a:pPr>
            <a:endParaRPr kumimoji="0" lang="uk-UA" sz="2800" b="0" i="0" u="none" strike="noStrike" kern="1200" cap="none" spc="0" normalizeH="0" baseline="0" noProof="0" dirty="0" smtClean="0">
              <a:ln>
                <a:noFill/>
              </a:ln>
              <a:solidFill>
                <a:schemeClr val="tx1"/>
              </a:solidFill>
              <a:effectLst/>
              <a:uLnTx/>
              <a:uFillTx/>
              <a:latin typeface="+mn-lt"/>
              <a:ea typeface="+mn-ea"/>
              <a:cs typeface="+mn-cs"/>
            </a:endParaRPr>
          </a:p>
          <a:p>
            <a:pPr marL="624078" marR="0" lvl="0" indent="-514350" algn="l" defTabSz="914400" rtl="0" eaLnBrk="1" fontAlgn="auto" latinLnBrk="0" hangingPunct="1">
              <a:lnSpc>
                <a:spcPct val="100000"/>
              </a:lnSpc>
              <a:spcBef>
                <a:spcPts val="300"/>
              </a:spcBef>
              <a:spcAft>
                <a:spcPts val="0"/>
              </a:spcAft>
              <a:buClr>
                <a:srgbClr val="C00000"/>
              </a:buClr>
              <a:buSzTx/>
              <a:buFont typeface="Georgia"/>
              <a:buChar char="•"/>
              <a:tabLst/>
              <a:defRPr/>
            </a:pPr>
            <a:endParaRPr kumimoji="0" lang="uk-UA" sz="2800" b="0" i="0" u="none" strike="noStrike" kern="1200" cap="none" spc="0" normalizeH="0" baseline="0" noProof="0" dirty="0" smtClean="0">
              <a:ln>
                <a:noFill/>
              </a:ln>
              <a:solidFill>
                <a:schemeClr val="tx1"/>
              </a:solidFill>
              <a:effectLst/>
              <a:uLnTx/>
              <a:uFillTx/>
              <a:latin typeface="+mn-lt"/>
              <a:ea typeface="+mn-ea"/>
              <a:cs typeface="+mn-cs"/>
            </a:endParaRPr>
          </a:p>
          <a:p>
            <a:pPr marL="624078" marR="0" lvl="0" indent="-514350" algn="l" defTabSz="914400" rtl="0" eaLnBrk="1" fontAlgn="auto" latinLnBrk="0" hangingPunct="1">
              <a:lnSpc>
                <a:spcPct val="100000"/>
              </a:lnSpc>
              <a:spcBef>
                <a:spcPts val="300"/>
              </a:spcBef>
              <a:spcAft>
                <a:spcPts val="0"/>
              </a:spcAft>
              <a:buClr>
                <a:srgbClr val="C00000"/>
              </a:buClr>
              <a:buSzTx/>
              <a:buFont typeface="Georgia"/>
              <a:buNone/>
              <a:tabLst/>
              <a:defRPr/>
            </a:pPr>
            <a:endParaRPr kumimoji="0" lang="ru-RU"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Рисунок 7"/>
          <p:cNvPicPr/>
          <p:nvPr/>
        </p:nvPicPr>
        <p:blipFill>
          <a:blip r:embed="rId4" cstate="print">
            <a:duotone>
              <a:prstClr val="black"/>
              <a:schemeClr val="tx2">
                <a:tint val="45000"/>
                <a:satMod val="400000"/>
              </a:schemeClr>
            </a:duotone>
          </a:blip>
          <a:srcRect l="15593" t="7457" r="17489" b="20650"/>
          <a:stretch>
            <a:fillRect/>
          </a:stretch>
        </p:blipFill>
        <p:spPr bwMode="auto">
          <a:xfrm>
            <a:off x="285720" y="1643050"/>
            <a:ext cx="3974831" cy="2276916"/>
          </a:xfrm>
          <a:prstGeom prst="rect">
            <a:avLst/>
          </a:prstGeom>
          <a:noFill/>
          <a:ln w="9525">
            <a:noFill/>
            <a:miter lim="800000"/>
            <a:headEnd/>
            <a:tailEnd/>
          </a:ln>
        </p:spPr>
      </p:pic>
      <p:grpSp>
        <p:nvGrpSpPr>
          <p:cNvPr id="19" name="Группа 18"/>
          <p:cNvGrpSpPr/>
          <p:nvPr/>
        </p:nvGrpSpPr>
        <p:grpSpPr>
          <a:xfrm>
            <a:off x="4572000" y="1643050"/>
            <a:ext cx="3929090" cy="5000660"/>
            <a:chOff x="4572000" y="1857364"/>
            <a:chExt cx="4000528" cy="4786346"/>
          </a:xfrm>
        </p:grpSpPr>
        <p:pic>
          <p:nvPicPr>
            <p:cNvPr id="12" name="Рисунок 11"/>
            <p:cNvPicPr/>
            <p:nvPr/>
          </p:nvPicPr>
          <p:blipFill>
            <a:blip r:embed="rId5" cstate="print"/>
            <a:srcRect l="16501" t="11071" r="18064" b="26497"/>
            <a:stretch>
              <a:fillRect/>
            </a:stretch>
          </p:blipFill>
          <p:spPr bwMode="auto">
            <a:xfrm>
              <a:off x="4572000" y="4143380"/>
              <a:ext cx="4000528" cy="2500330"/>
            </a:xfrm>
            <a:prstGeom prst="rect">
              <a:avLst/>
            </a:prstGeom>
            <a:noFill/>
            <a:ln w="3175">
              <a:solidFill>
                <a:schemeClr val="tx1"/>
              </a:solidFill>
              <a:miter lim="800000"/>
              <a:headEnd/>
              <a:tailEnd/>
            </a:ln>
          </p:spPr>
        </p:pic>
        <p:pic>
          <p:nvPicPr>
            <p:cNvPr id="13" name="Рисунок 12"/>
            <p:cNvPicPr/>
            <p:nvPr/>
          </p:nvPicPr>
          <p:blipFill>
            <a:blip r:embed="rId6" cstate="print"/>
            <a:srcRect l="14058" t="8348" r="16367" b="13612"/>
            <a:stretch>
              <a:fillRect/>
            </a:stretch>
          </p:blipFill>
          <p:spPr bwMode="auto">
            <a:xfrm>
              <a:off x="4572000" y="1857364"/>
              <a:ext cx="4000528" cy="2286016"/>
            </a:xfrm>
            <a:prstGeom prst="rect">
              <a:avLst/>
            </a:prstGeom>
            <a:noFill/>
            <a:ln w="3175">
              <a:solidFill>
                <a:schemeClr val="tx1"/>
              </a:solidFill>
              <a:miter lim="800000"/>
              <a:headEnd/>
              <a:tailEnd/>
            </a:ln>
          </p:spPr>
        </p:pic>
      </p:grpSp>
      <p:pic>
        <p:nvPicPr>
          <p:cNvPr id="14" name="Рисунок 13"/>
          <p:cNvPicPr/>
          <p:nvPr/>
        </p:nvPicPr>
        <p:blipFill>
          <a:blip r:embed="rId7" cstate="print">
            <a:duotone>
              <a:prstClr val="black"/>
              <a:schemeClr val="tx2">
                <a:tint val="45000"/>
                <a:satMod val="400000"/>
              </a:schemeClr>
            </a:duotone>
          </a:blip>
          <a:srcRect l="17050" t="5985" r="17053" b="47737"/>
          <a:stretch>
            <a:fillRect/>
          </a:stretch>
        </p:blipFill>
        <p:spPr bwMode="auto">
          <a:xfrm>
            <a:off x="285720" y="4357694"/>
            <a:ext cx="4000528" cy="2286016"/>
          </a:xfrm>
          <a:prstGeom prst="rect">
            <a:avLst/>
          </a:prstGeom>
          <a:noFill/>
          <a:ln w="9525">
            <a:noFill/>
            <a:miter lim="800000"/>
            <a:headEnd/>
            <a:tailEnd/>
          </a:ln>
        </p:spPr>
      </p:pic>
      <p:sp>
        <p:nvSpPr>
          <p:cNvPr id="15" name="Заголовок 1"/>
          <p:cNvSpPr txBox="1">
            <a:spLocks/>
          </p:cNvSpPr>
          <p:nvPr/>
        </p:nvSpPr>
        <p:spPr>
          <a:xfrm>
            <a:off x="3714744" y="3500438"/>
            <a:ext cx="500066" cy="357190"/>
          </a:xfrm>
          <a:prstGeom prst="rect">
            <a:avLst/>
          </a:prstGeom>
        </p:spPr>
        <p:txBody>
          <a:bodyPr vert="horz" anchor="ctr">
            <a:normAutofit fontScale="85000" lnSpcReduction="20000"/>
          </a:bodyPr>
          <a:lstStyle/>
          <a:p>
            <a:pPr marL="624078" marR="0" lvl="0" indent="-514350" algn="l" defTabSz="914400" rtl="0" eaLnBrk="1" fontAlgn="auto" latinLnBrk="0" hangingPunct="1">
              <a:lnSpc>
                <a:spcPct val="100000"/>
              </a:lnSpc>
              <a:spcBef>
                <a:spcPct val="0"/>
              </a:spcBef>
              <a:spcAft>
                <a:spcPts val="0"/>
              </a:spcAft>
              <a:buClrTx/>
              <a:buSzTx/>
              <a:buFontTx/>
              <a:buNone/>
              <a:tabLst/>
              <a:defRPr/>
            </a:pPr>
            <a:r>
              <a:rPr kumimoji="0" lang="uk-UA" sz="2400" i="0" strike="noStrike" kern="1200" cap="none" spc="0" normalizeH="0" baseline="0" noProof="0" dirty="0" smtClean="0">
                <a:ln>
                  <a:noFill/>
                </a:ln>
                <a:solidFill>
                  <a:srgbClr val="C00000"/>
                </a:solidFill>
                <a:effectLst/>
                <a:uLnTx/>
                <a:uFillTx/>
                <a:latin typeface="+mj-lt"/>
                <a:ea typeface="+mj-ea"/>
                <a:cs typeface="+mj-cs"/>
              </a:rPr>
              <a:t>1</a:t>
            </a:r>
          </a:p>
        </p:txBody>
      </p:sp>
      <p:sp>
        <p:nvSpPr>
          <p:cNvPr id="16" name="Заголовок 1"/>
          <p:cNvSpPr txBox="1">
            <a:spLocks/>
          </p:cNvSpPr>
          <p:nvPr/>
        </p:nvSpPr>
        <p:spPr>
          <a:xfrm>
            <a:off x="3714744" y="6215082"/>
            <a:ext cx="500066" cy="357190"/>
          </a:xfrm>
          <a:prstGeom prst="rect">
            <a:avLst/>
          </a:prstGeom>
        </p:spPr>
        <p:txBody>
          <a:bodyPr vert="horz" anchor="ctr">
            <a:normAutofit fontScale="85000" lnSpcReduction="20000"/>
          </a:bodyPr>
          <a:lstStyle/>
          <a:p>
            <a:pPr marL="624078" marR="0" lvl="0" indent="-514350" algn="l" defTabSz="914400" rtl="0" eaLnBrk="1" fontAlgn="auto" latinLnBrk="0" hangingPunct="1">
              <a:lnSpc>
                <a:spcPct val="100000"/>
              </a:lnSpc>
              <a:spcBef>
                <a:spcPct val="0"/>
              </a:spcBef>
              <a:spcAft>
                <a:spcPts val="0"/>
              </a:spcAft>
              <a:buClrTx/>
              <a:buSzTx/>
              <a:buFontTx/>
              <a:buNone/>
              <a:tabLst/>
              <a:defRPr/>
            </a:pPr>
            <a:r>
              <a:rPr kumimoji="0" lang="uk-UA" sz="2400" i="0" strike="noStrike" kern="1200" cap="none" spc="0" normalizeH="0" baseline="0" noProof="0" dirty="0" smtClean="0">
                <a:ln>
                  <a:noFill/>
                </a:ln>
                <a:solidFill>
                  <a:srgbClr val="C00000"/>
                </a:solidFill>
                <a:effectLst/>
                <a:uLnTx/>
                <a:uFillTx/>
                <a:latin typeface="+mj-lt"/>
                <a:ea typeface="+mj-ea"/>
                <a:cs typeface="+mj-cs"/>
              </a:rPr>
              <a:t>2</a:t>
            </a:r>
          </a:p>
        </p:txBody>
      </p:sp>
      <p:sp>
        <p:nvSpPr>
          <p:cNvPr id="18" name="Заголовок 1"/>
          <p:cNvSpPr txBox="1">
            <a:spLocks/>
          </p:cNvSpPr>
          <p:nvPr/>
        </p:nvSpPr>
        <p:spPr>
          <a:xfrm>
            <a:off x="8001024" y="6215082"/>
            <a:ext cx="500066" cy="357190"/>
          </a:xfrm>
          <a:prstGeom prst="rect">
            <a:avLst/>
          </a:prstGeom>
        </p:spPr>
        <p:txBody>
          <a:bodyPr vert="horz" anchor="ctr">
            <a:normAutofit fontScale="85000" lnSpcReduction="20000"/>
          </a:bodyPr>
          <a:lstStyle/>
          <a:p>
            <a:pPr marL="624078" marR="0" lvl="0" indent="-514350" algn="l" defTabSz="914400" rtl="0" eaLnBrk="1" fontAlgn="auto" latinLnBrk="0" hangingPunct="1">
              <a:lnSpc>
                <a:spcPct val="100000"/>
              </a:lnSpc>
              <a:spcBef>
                <a:spcPct val="0"/>
              </a:spcBef>
              <a:spcAft>
                <a:spcPts val="0"/>
              </a:spcAft>
              <a:buClrTx/>
              <a:buSzTx/>
              <a:buFontTx/>
              <a:buNone/>
              <a:tabLst/>
              <a:defRPr/>
            </a:pPr>
            <a:r>
              <a:rPr kumimoji="0" lang="uk-UA" sz="2400" i="0" strike="noStrike" kern="1200" cap="none" spc="0" normalizeH="0" baseline="0" noProof="0" dirty="0" smtClean="0">
                <a:ln>
                  <a:noFill/>
                </a:ln>
                <a:solidFill>
                  <a:srgbClr val="C00000"/>
                </a:solidFill>
                <a:effectLst/>
                <a:uLnTx/>
                <a:uFillTx/>
                <a:latin typeface="+mj-lt"/>
                <a:ea typeface="+mj-ea"/>
                <a:cs typeface="+mj-cs"/>
              </a:rPr>
              <a:t>3</a:t>
            </a:r>
          </a:p>
        </p:txBody>
      </p:sp>
      <p:sp>
        <p:nvSpPr>
          <p:cNvPr id="17" name="Стрелка вправо с вырезом 16"/>
          <p:cNvSpPr/>
          <p:nvPr/>
        </p:nvSpPr>
        <p:spPr>
          <a:xfrm rot="7699024">
            <a:off x="8274095" y="3255626"/>
            <a:ext cx="714380" cy="131556"/>
          </a:xfrm>
          <a:prstGeom prst="notch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Стрелка вправо с вырезом 21"/>
          <p:cNvSpPr/>
          <p:nvPr/>
        </p:nvSpPr>
        <p:spPr>
          <a:xfrm rot="7699024">
            <a:off x="8295992" y="3803842"/>
            <a:ext cx="714380" cy="131556"/>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17"/>
                                        </p:tgtEl>
                                      </p:cBhvr>
                                      <p:by x="150000" y="150000"/>
                                    </p:animScale>
                                  </p:childTnLst>
                                </p:cTn>
                              </p:par>
                            </p:childTnLst>
                          </p:cTn>
                        </p:par>
                        <p:par>
                          <p:cTn id="7" fill="hold">
                            <p:stCondLst>
                              <p:cond delay="2000"/>
                            </p:stCondLst>
                            <p:childTnLst>
                              <p:par>
                                <p:cTn id="8" presetID="6" presetClass="emph" presetSubtype="0" fill="hold" grpId="0" nodeType="afterEffect">
                                  <p:stCondLst>
                                    <p:cond delay="0"/>
                                  </p:stCondLst>
                                  <p:childTnLst>
                                    <p:animScale>
                                      <p:cBhvr>
                                        <p:cTn id="9" dur="2000" fill="hold"/>
                                        <p:tgtEl>
                                          <p:spTgt spid="2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42918"/>
            <a:ext cx="8786874" cy="1066800"/>
          </a:xfrm>
        </p:spPr>
        <p:txBody>
          <a:bodyPr>
            <a:normAutofit/>
          </a:bodyPr>
          <a:lstStyle/>
          <a:p>
            <a:pPr marL="624078" indent="-514350"/>
            <a:r>
              <a:rPr lang="zh-CN" altLang="en-US" sz="2400" b="1" dirty="0"/>
              <a:t>准许穿过冲突线</a:t>
            </a:r>
            <a:endParaRPr lang="uk-UA" sz="2400" b="1" dirty="0" smtClean="0">
              <a:solidFill>
                <a:srgbClr val="C00000"/>
              </a:solidFill>
            </a:endParaRPr>
          </a:p>
        </p:txBody>
      </p:sp>
      <p:pic>
        <p:nvPicPr>
          <p:cNvPr id="4" name="Picture 2" descr="C:\Documents and Settings\KalitaIV\Рабочий стол\логотип_АТС.png"/>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8423334" y="-24"/>
            <a:ext cx="720698" cy="720698"/>
          </a:xfrm>
          <a:prstGeom prst="rect">
            <a:avLst/>
          </a:prstGeom>
          <a:noFill/>
        </p:spPr>
      </p:pic>
      <p:sp>
        <p:nvSpPr>
          <p:cNvPr id="5" name="Содержимое 2"/>
          <p:cNvSpPr txBox="1">
            <a:spLocks/>
          </p:cNvSpPr>
          <p:nvPr/>
        </p:nvSpPr>
        <p:spPr>
          <a:xfrm>
            <a:off x="357158" y="1857364"/>
            <a:ext cx="8229600" cy="4788610"/>
          </a:xfrm>
          <a:prstGeom prst="rect">
            <a:avLst/>
          </a:prstGeom>
        </p:spPr>
        <p:txBody>
          <a:bodyPr vert="horz">
            <a:normAutofit/>
          </a:bodyPr>
          <a:lstStyle/>
          <a:p>
            <a:pPr marL="624078" marR="0" lvl="0" indent="-514350" algn="l" defTabSz="914400" rtl="0" eaLnBrk="1" fontAlgn="auto" latinLnBrk="0" hangingPunct="1">
              <a:lnSpc>
                <a:spcPct val="100000"/>
              </a:lnSpc>
              <a:spcBef>
                <a:spcPts val="300"/>
              </a:spcBef>
              <a:spcAft>
                <a:spcPts val="0"/>
              </a:spcAft>
              <a:buClr>
                <a:srgbClr val="C00000"/>
              </a:buClr>
              <a:buSzTx/>
              <a:tabLst/>
              <a:defRPr/>
            </a:pPr>
            <a:r>
              <a:rPr kumimoji="0" lang="uk-UA" sz="3600" b="0" i="0" u="none" strike="noStrike" kern="1200" cap="none" spc="0" normalizeH="0" baseline="0" noProof="0" dirty="0" smtClean="0">
                <a:ln>
                  <a:noFill/>
                </a:ln>
                <a:solidFill>
                  <a:schemeClr val="tx1"/>
                </a:solidFill>
                <a:effectLst/>
                <a:uLnTx/>
                <a:uFillTx/>
                <a:latin typeface="+mn-lt"/>
                <a:ea typeface="+mn-ea"/>
                <a:cs typeface="+mn-cs"/>
              </a:rPr>
              <a:t> </a:t>
            </a:r>
          </a:p>
          <a:p>
            <a:pPr marL="624078" marR="0" lvl="0" indent="-514350" algn="l" defTabSz="914400" rtl="0" eaLnBrk="1" fontAlgn="auto" latinLnBrk="0" hangingPunct="1">
              <a:lnSpc>
                <a:spcPct val="100000"/>
              </a:lnSpc>
              <a:spcBef>
                <a:spcPts val="300"/>
              </a:spcBef>
              <a:spcAft>
                <a:spcPts val="0"/>
              </a:spcAft>
              <a:buClr>
                <a:srgbClr val="C00000"/>
              </a:buClr>
              <a:buSzTx/>
              <a:buFont typeface="Georgia"/>
              <a:buChar char="•"/>
              <a:tabLst/>
              <a:defRPr/>
            </a:pPr>
            <a:endParaRPr kumimoji="0" lang="uk-UA" sz="2800" b="0" i="0" u="none" strike="noStrike" kern="1200" cap="none" spc="0" normalizeH="0" baseline="0" noProof="0" dirty="0" smtClean="0">
              <a:ln>
                <a:noFill/>
              </a:ln>
              <a:solidFill>
                <a:schemeClr val="tx1"/>
              </a:solidFill>
              <a:effectLst/>
              <a:uLnTx/>
              <a:uFillTx/>
              <a:latin typeface="+mn-lt"/>
              <a:ea typeface="+mn-ea"/>
              <a:cs typeface="+mn-cs"/>
            </a:endParaRPr>
          </a:p>
          <a:p>
            <a:pPr marL="624078" marR="0" lvl="0" indent="-514350" algn="l" defTabSz="914400" rtl="0" eaLnBrk="1" fontAlgn="auto" latinLnBrk="0" hangingPunct="1">
              <a:lnSpc>
                <a:spcPct val="100000"/>
              </a:lnSpc>
              <a:spcBef>
                <a:spcPts val="300"/>
              </a:spcBef>
              <a:spcAft>
                <a:spcPts val="0"/>
              </a:spcAft>
              <a:buClr>
                <a:srgbClr val="C00000"/>
              </a:buClr>
              <a:buSzTx/>
              <a:buFont typeface="Georgia"/>
              <a:buChar char="•"/>
              <a:tabLst/>
              <a:defRPr/>
            </a:pPr>
            <a:endParaRPr kumimoji="0" lang="uk-UA" sz="2800" b="0" i="0" u="none" strike="noStrike" kern="1200" cap="none" spc="0" normalizeH="0" baseline="0" noProof="0" dirty="0" smtClean="0">
              <a:ln>
                <a:noFill/>
              </a:ln>
              <a:solidFill>
                <a:schemeClr val="tx1"/>
              </a:solidFill>
              <a:effectLst/>
              <a:uLnTx/>
              <a:uFillTx/>
              <a:latin typeface="+mn-lt"/>
              <a:ea typeface="+mn-ea"/>
              <a:cs typeface="+mn-cs"/>
            </a:endParaRPr>
          </a:p>
          <a:p>
            <a:pPr marL="624078" marR="0" lvl="0" indent="-514350" algn="l" defTabSz="914400" rtl="0" eaLnBrk="1" fontAlgn="auto" latinLnBrk="0" hangingPunct="1">
              <a:lnSpc>
                <a:spcPct val="100000"/>
              </a:lnSpc>
              <a:spcBef>
                <a:spcPts val="300"/>
              </a:spcBef>
              <a:spcAft>
                <a:spcPts val="0"/>
              </a:spcAft>
              <a:buClr>
                <a:srgbClr val="C00000"/>
              </a:buClr>
              <a:buSzTx/>
              <a:buFont typeface="Georgia"/>
              <a:buChar char="•"/>
              <a:tabLst/>
              <a:defRPr/>
            </a:pPr>
            <a:endParaRPr kumimoji="0" lang="uk-UA" sz="2800" b="0" i="0" u="none" strike="noStrike" kern="1200" cap="none" spc="0" normalizeH="0" baseline="0" noProof="0" dirty="0" smtClean="0">
              <a:ln>
                <a:noFill/>
              </a:ln>
              <a:solidFill>
                <a:schemeClr val="tx1"/>
              </a:solidFill>
              <a:effectLst/>
              <a:uLnTx/>
              <a:uFillTx/>
              <a:latin typeface="+mn-lt"/>
              <a:ea typeface="+mn-ea"/>
              <a:cs typeface="+mn-cs"/>
            </a:endParaRPr>
          </a:p>
          <a:p>
            <a:pPr marL="624078" marR="0" lvl="0" indent="-514350" algn="l" defTabSz="914400" rtl="0" eaLnBrk="1" fontAlgn="auto" latinLnBrk="0" hangingPunct="1">
              <a:lnSpc>
                <a:spcPct val="100000"/>
              </a:lnSpc>
              <a:spcBef>
                <a:spcPts val="300"/>
              </a:spcBef>
              <a:spcAft>
                <a:spcPts val="0"/>
              </a:spcAft>
              <a:buClr>
                <a:srgbClr val="C00000"/>
              </a:buClr>
              <a:buSzTx/>
              <a:buFont typeface="Georgia"/>
              <a:buNone/>
              <a:tabLst/>
              <a:defRPr/>
            </a:pPr>
            <a:endParaRPr kumimoji="0" lang="ru-RU"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Заголовок 1"/>
          <p:cNvSpPr txBox="1">
            <a:spLocks/>
          </p:cNvSpPr>
          <p:nvPr/>
        </p:nvSpPr>
        <p:spPr>
          <a:xfrm>
            <a:off x="1500166" y="1500174"/>
            <a:ext cx="1571636" cy="714380"/>
          </a:xfrm>
          <a:prstGeom prst="rect">
            <a:avLst/>
          </a:prstGeom>
        </p:spPr>
        <p:txBody>
          <a:bodyPr vert="horz" anchor="ctr">
            <a:normAutofit/>
          </a:bodyPr>
          <a:lstStyle/>
          <a:p>
            <a:pPr marL="624078" marR="0" lvl="0" indent="-514350" algn="l" defTabSz="914400" rtl="0" eaLnBrk="1" fontAlgn="auto" latinLnBrk="0" hangingPunct="1">
              <a:lnSpc>
                <a:spcPct val="100000"/>
              </a:lnSpc>
              <a:spcBef>
                <a:spcPct val="0"/>
              </a:spcBef>
              <a:spcAft>
                <a:spcPts val="0"/>
              </a:spcAft>
              <a:buClrTx/>
              <a:buSzTx/>
              <a:buFontTx/>
              <a:buNone/>
              <a:tabLst/>
              <a:defRPr/>
            </a:pPr>
            <a:r>
              <a:rPr kumimoji="0" lang="zh-CN" altLang="en-US" sz="2800" i="0" u="sng" strike="noStrike" kern="1200" cap="none" spc="0" normalizeH="0" baseline="0" noProof="0" dirty="0" smtClean="0">
                <a:ln>
                  <a:noFill/>
                </a:ln>
                <a:solidFill>
                  <a:srgbClr val="FF0909"/>
                </a:solidFill>
                <a:effectLst/>
                <a:uLnTx/>
                <a:uFillTx/>
                <a:latin typeface="+mj-lt"/>
                <a:ea typeface="+mj-ea"/>
                <a:cs typeface="+mj-cs"/>
              </a:rPr>
              <a:t>过去</a:t>
            </a:r>
            <a:endParaRPr kumimoji="0" lang="uk-UA" sz="900" i="0" u="sng" strike="noStrike" kern="1200" cap="none" spc="0" normalizeH="0" baseline="0" noProof="0" dirty="0" smtClean="0">
              <a:ln>
                <a:noFill/>
              </a:ln>
              <a:solidFill>
                <a:srgbClr val="FF0909"/>
              </a:solidFill>
              <a:effectLst/>
              <a:uLnTx/>
              <a:uFillTx/>
              <a:latin typeface="+mj-lt"/>
              <a:ea typeface="+mj-ea"/>
              <a:cs typeface="+mj-cs"/>
            </a:endParaRPr>
          </a:p>
        </p:txBody>
      </p:sp>
      <p:sp>
        <p:nvSpPr>
          <p:cNvPr id="14" name="Заголовок 1"/>
          <p:cNvSpPr txBox="1">
            <a:spLocks/>
          </p:cNvSpPr>
          <p:nvPr/>
        </p:nvSpPr>
        <p:spPr>
          <a:xfrm>
            <a:off x="6215074" y="1500174"/>
            <a:ext cx="1714512" cy="785818"/>
          </a:xfrm>
          <a:prstGeom prst="rect">
            <a:avLst/>
          </a:prstGeom>
        </p:spPr>
        <p:txBody>
          <a:bodyPr vert="horz" anchor="ctr">
            <a:normAutofit/>
          </a:bodyPr>
          <a:lstStyle/>
          <a:p>
            <a:pPr marL="624078" marR="0" lvl="0" indent="-514350" algn="l" defTabSz="914400" rtl="0" eaLnBrk="1" fontAlgn="auto" latinLnBrk="0" hangingPunct="1">
              <a:lnSpc>
                <a:spcPct val="100000"/>
              </a:lnSpc>
              <a:spcBef>
                <a:spcPct val="0"/>
              </a:spcBef>
              <a:spcAft>
                <a:spcPts val="0"/>
              </a:spcAft>
              <a:buClrTx/>
              <a:buSzTx/>
              <a:buFontTx/>
              <a:buNone/>
              <a:tabLst/>
              <a:defRPr/>
            </a:pPr>
            <a:r>
              <a:rPr kumimoji="0" lang="zh-CN" altLang="en-US" sz="2800" i="0" u="sng" strike="noStrike" kern="1200" cap="none" spc="0" normalizeH="0" baseline="0" noProof="0" dirty="0" smtClean="0">
                <a:ln>
                  <a:noFill/>
                </a:ln>
                <a:solidFill>
                  <a:srgbClr val="4F8747"/>
                </a:solidFill>
                <a:effectLst/>
                <a:uLnTx/>
                <a:uFillTx/>
                <a:latin typeface="+mj-lt"/>
                <a:ea typeface="+mj-ea"/>
                <a:cs typeface="+mj-cs"/>
              </a:rPr>
              <a:t>现在</a:t>
            </a:r>
            <a:endParaRPr kumimoji="0" lang="uk-UA" sz="2800" i="0" u="sng" strike="noStrike" kern="1200" cap="none" spc="0" normalizeH="0" baseline="0" noProof="0" dirty="0" smtClean="0">
              <a:ln>
                <a:noFill/>
              </a:ln>
              <a:solidFill>
                <a:srgbClr val="4F8747"/>
              </a:solidFill>
              <a:effectLst/>
              <a:uLnTx/>
              <a:uFillTx/>
              <a:latin typeface="+mj-lt"/>
              <a:ea typeface="+mj-ea"/>
              <a:cs typeface="+mj-cs"/>
            </a:endParaRPr>
          </a:p>
        </p:txBody>
      </p:sp>
      <p:cxnSp>
        <p:nvCxnSpPr>
          <p:cNvPr id="17" name="Прямая соединительная линия 16"/>
          <p:cNvCxnSpPr/>
          <p:nvPr/>
        </p:nvCxnSpPr>
        <p:spPr>
          <a:xfrm rot="16200000" flipH="1">
            <a:off x="2405058" y="4095744"/>
            <a:ext cx="4791116" cy="28604"/>
          </a:xfrm>
          <a:prstGeom prst="line">
            <a:avLst/>
          </a:prstGeom>
          <a:ln w="9525" cmpd="sng">
            <a:solidFill>
              <a:schemeClr val="accent2">
                <a:lumMod val="50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7170" name="Picture 2"/>
          <p:cNvPicPr>
            <a:picLocks noChangeAspect="1" noChangeArrowheads="1"/>
          </p:cNvPicPr>
          <p:nvPr/>
        </p:nvPicPr>
        <p:blipFill>
          <a:blip r:embed="rId4" cstate="print">
            <a:duotone>
              <a:prstClr val="black"/>
              <a:schemeClr val="tx2">
                <a:tint val="45000"/>
                <a:satMod val="400000"/>
              </a:schemeClr>
            </a:duotone>
          </a:blip>
          <a:srcRect/>
          <a:stretch>
            <a:fillRect/>
          </a:stretch>
        </p:blipFill>
        <p:spPr bwMode="auto">
          <a:xfrm>
            <a:off x="357157" y="2285992"/>
            <a:ext cx="2684659" cy="1928826"/>
          </a:xfrm>
          <a:prstGeom prst="rect">
            <a:avLst/>
          </a:prstGeom>
          <a:ln>
            <a:noFill/>
          </a:ln>
          <a:effectLst>
            <a:outerShdw blurRad="292100" dist="139700" dir="2700000" algn="tl" rotWithShape="0">
              <a:srgbClr val="333333">
                <a:alpha val="65000"/>
              </a:srgbClr>
            </a:outerShdw>
          </a:effectLst>
        </p:spPr>
      </p:pic>
      <p:pic>
        <p:nvPicPr>
          <p:cNvPr id="40" name="Рисунок 39"/>
          <p:cNvPicPr/>
          <p:nvPr/>
        </p:nvPicPr>
        <p:blipFill>
          <a:blip r:embed="rId5" cstate="print"/>
          <a:srcRect l="14946" t="10707" r="5129" b="21338"/>
          <a:stretch>
            <a:fillRect/>
          </a:stretch>
        </p:blipFill>
        <p:spPr bwMode="auto">
          <a:xfrm>
            <a:off x="1643042" y="4429132"/>
            <a:ext cx="2857520" cy="2000264"/>
          </a:xfrm>
          <a:prstGeom prst="rect">
            <a:avLst/>
          </a:prstGeom>
          <a:ln>
            <a:noFill/>
          </a:ln>
          <a:effectLst>
            <a:outerShdw blurRad="292100" dist="139700" dir="2700000" algn="tl" rotWithShape="0">
              <a:srgbClr val="333333">
                <a:alpha val="65000"/>
              </a:srgbClr>
            </a:outerShdw>
          </a:effectLst>
        </p:spPr>
      </p:pic>
      <p:cxnSp>
        <p:nvCxnSpPr>
          <p:cNvPr id="41" name="Прямая соединительная линия 40"/>
          <p:cNvCxnSpPr/>
          <p:nvPr/>
        </p:nvCxnSpPr>
        <p:spPr>
          <a:xfrm rot="5400000">
            <a:off x="268920" y="2374230"/>
            <a:ext cx="4248441" cy="40719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rot="16200000" flipH="1">
            <a:off x="250001" y="2250273"/>
            <a:ext cx="4357718" cy="42862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44" name="Рисунок 43"/>
          <p:cNvPicPr/>
          <p:nvPr/>
        </p:nvPicPr>
        <p:blipFill>
          <a:blip r:embed="rId6" cstate="print">
            <a:duotone>
              <a:prstClr val="black"/>
              <a:schemeClr val="tx2">
                <a:tint val="45000"/>
                <a:satMod val="400000"/>
              </a:schemeClr>
            </a:duotone>
          </a:blip>
          <a:srcRect l="34475" t="7884" r="35079" b="19087"/>
          <a:stretch>
            <a:fillRect/>
          </a:stretch>
        </p:blipFill>
        <p:spPr bwMode="auto">
          <a:xfrm>
            <a:off x="5500694" y="2285992"/>
            <a:ext cx="3143272" cy="4071966"/>
          </a:xfrm>
          <a:prstGeom prst="rect">
            <a:avLst/>
          </a:prstGeom>
          <a:solidFill>
            <a:schemeClr val="lt1">
              <a:hueOff val="0"/>
              <a:satOff val="0"/>
              <a:lumOff val="0"/>
            </a:schemeClr>
          </a:solidFill>
          <a:ln w="3175">
            <a:solidFill>
              <a:schemeClr val="tx1"/>
            </a:solidFill>
            <a:miter lim="800000"/>
            <a:headEnd/>
            <a:tailEnd/>
          </a:ln>
        </p:spPr>
      </p:pic>
      <p:sp>
        <p:nvSpPr>
          <p:cNvPr id="47" name="Дуга 46"/>
          <p:cNvSpPr/>
          <p:nvPr/>
        </p:nvSpPr>
        <p:spPr>
          <a:xfrm>
            <a:off x="5429256" y="4714884"/>
            <a:ext cx="1428760" cy="857256"/>
          </a:xfrm>
          <a:prstGeom prst="arc">
            <a:avLst>
              <a:gd name="adj1" fmla="val 16200000"/>
              <a:gd name="adj2" fmla="val 16181259"/>
            </a:avLst>
          </a:prstGeom>
          <a:ln w="508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142984"/>
            <a:ext cx="8715436" cy="3108402"/>
          </a:xfrm>
        </p:spPr>
        <p:txBody>
          <a:bodyPr>
            <a:normAutofit/>
          </a:bodyPr>
          <a:lstStyle/>
          <a:p>
            <a:pPr marL="0" indent="0">
              <a:buClr>
                <a:srgbClr val="C00000"/>
              </a:buClr>
              <a:buNone/>
            </a:pPr>
            <a:r>
              <a:rPr lang="zh-CN" altLang="en-US" b="1" dirty="0"/>
              <a:t>乌克兰国家边防局管理</a:t>
            </a:r>
            <a:r>
              <a:rPr lang="zh-CN" altLang="en-US" b="1" dirty="0" smtClean="0"/>
              <a:t>机关</a:t>
            </a:r>
            <a:endParaRPr lang="en-US" altLang="zh-CN" b="1" dirty="0" smtClean="0"/>
          </a:p>
          <a:p>
            <a:pPr marL="0" indent="0">
              <a:buClr>
                <a:srgbClr val="C00000"/>
              </a:buClr>
              <a:buNone/>
            </a:pPr>
            <a:endParaRPr lang="en-US" b="1" dirty="0">
              <a:solidFill>
                <a:srgbClr val="920000"/>
              </a:solidFill>
            </a:endParaRPr>
          </a:p>
          <a:p>
            <a:pPr marL="0" indent="0">
              <a:buClr>
                <a:srgbClr val="C00000"/>
              </a:buClr>
              <a:buNone/>
            </a:pPr>
            <a:endParaRPr lang="uk-UA" dirty="0" smtClean="0">
              <a:solidFill>
                <a:srgbClr val="920000"/>
              </a:solidFill>
            </a:endParaRPr>
          </a:p>
          <a:p>
            <a:pPr marL="0" indent="0">
              <a:buClr>
                <a:srgbClr val="C00000"/>
              </a:buClr>
              <a:buNone/>
            </a:pPr>
            <a:r>
              <a:rPr lang="zh-CN" altLang="en-US" sz="2400" dirty="0"/>
              <a:t>监督自然人穿过冲突线的程序</a:t>
            </a:r>
            <a:endParaRPr lang="ru-RU" sz="2400" dirty="0"/>
          </a:p>
          <a:p>
            <a:pPr marL="0" indent="0">
              <a:buClr>
                <a:srgbClr val="C00000"/>
              </a:buClr>
              <a:buNone/>
            </a:pPr>
            <a:r>
              <a:rPr lang="uk-UA" b="1" cap="all" dirty="0" smtClean="0">
                <a:solidFill>
                  <a:srgbClr val="FF0000"/>
                </a:solidFill>
              </a:rPr>
              <a:t/>
            </a:r>
            <a:br>
              <a:rPr lang="uk-UA" b="1" cap="all" dirty="0" smtClean="0">
                <a:solidFill>
                  <a:srgbClr val="FF0000"/>
                </a:solidFill>
              </a:rPr>
            </a:br>
            <a:endParaRPr lang="uk-UA" dirty="0" smtClean="0">
              <a:solidFill>
                <a:srgbClr val="920000"/>
              </a:solidFill>
            </a:endParaRPr>
          </a:p>
          <a:p>
            <a:pPr marL="624078" indent="-514350" algn="ctr">
              <a:buClr>
                <a:srgbClr val="C00000"/>
              </a:buClr>
              <a:buNone/>
            </a:pPr>
            <a:endParaRPr lang="uk-UA" dirty="0" smtClean="0">
              <a:solidFill>
                <a:srgbClr val="920000"/>
              </a:solidFill>
            </a:endParaRPr>
          </a:p>
          <a:p>
            <a:pPr marL="624078" indent="-514350" algn="ctr">
              <a:buClr>
                <a:srgbClr val="C00000"/>
              </a:buClr>
              <a:buNone/>
            </a:pPr>
            <a:endParaRPr lang="uk-UA" dirty="0" smtClean="0">
              <a:solidFill>
                <a:srgbClr val="920000"/>
              </a:solidFill>
            </a:endParaRPr>
          </a:p>
        </p:txBody>
      </p:sp>
      <p:pic>
        <p:nvPicPr>
          <p:cNvPr id="4" name="Picture 2" descr="C:\Documents and Settings\KalitaIV\Рабочий стол\логотип_АТС.png"/>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8423334" y="-24"/>
            <a:ext cx="720698" cy="720698"/>
          </a:xfrm>
          <a:prstGeom prst="rect">
            <a:avLst/>
          </a:prstGeom>
          <a:noFill/>
        </p:spPr>
      </p:pic>
      <p:pic>
        <p:nvPicPr>
          <p:cNvPr id="2050" name="Picture 2" descr="E:\!Березницький\Слайди\КПВВ\ДПС фото\IMG_20150702_175626.jpg"/>
          <p:cNvPicPr>
            <a:picLocks noChangeAspect="1" noChangeArrowheads="1"/>
          </p:cNvPicPr>
          <p:nvPr/>
        </p:nvPicPr>
        <p:blipFill>
          <a:blip r:embed="rId4" cstate="print"/>
          <a:srcRect l="7317" t="25000" r="24389" b="12804"/>
          <a:stretch>
            <a:fillRect/>
          </a:stretch>
        </p:blipFill>
        <p:spPr bwMode="auto">
          <a:xfrm>
            <a:off x="0" y="3714753"/>
            <a:ext cx="2571736" cy="3143248"/>
          </a:xfrm>
          <a:prstGeom prst="rect">
            <a:avLst/>
          </a:prstGeom>
          <a:noFill/>
        </p:spPr>
      </p:pic>
      <p:pic>
        <p:nvPicPr>
          <p:cNvPr id="2051" name="Picture 3" descr="E:\!Березницький\Слайди\КПВВ\ДПС фото\IMG_20150630_130509.jpg"/>
          <p:cNvPicPr>
            <a:picLocks noChangeAspect="1" noChangeArrowheads="1"/>
          </p:cNvPicPr>
          <p:nvPr/>
        </p:nvPicPr>
        <p:blipFill>
          <a:blip r:embed="rId5" cstate="print"/>
          <a:srcRect t="15842" b="22222"/>
          <a:stretch>
            <a:fillRect/>
          </a:stretch>
        </p:blipFill>
        <p:spPr bwMode="auto">
          <a:xfrm>
            <a:off x="2464071" y="3714752"/>
            <a:ext cx="6679929" cy="3143248"/>
          </a:xfrm>
          <a:prstGeom prst="rect">
            <a:avLst/>
          </a:prstGeom>
          <a:noFill/>
        </p:spPr>
      </p:pic>
      <p:pic>
        <p:nvPicPr>
          <p:cNvPr id="1026" name="Picture 2" descr="H:\ДПСУ.files\image002.jpg"/>
          <p:cNvPicPr>
            <a:picLocks noChangeAspect="1" noChangeArrowheads="1"/>
          </p:cNvPicPr>
          <p:nvPr/>
        </p:nvPicPr>
        <p:blipFill>
          <a:blip r:embed="rId6" cstate="print"/>
          <a:srcRect/>
          <a:stretch>
            <a:fillRect/>
          </a:stretch>
        </p:blipFill>
        <p:spPr bwMode="auto">
          <a:xfrm>
            <a:off x="142868" y="1071570"/>
            <a:ext cx="1142984" cy="1142984"/>
          </a:xfrm>
          <a:prstGeom prst="rect">
            <a:avLst/>
          </a:prstGeom>
          <a:noFill/>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42918"/>
            <a:ext cx="8786874" cy="1066800"/>
          </a:xfrm>
        </p:spPr>
        <p:txBody>
          <a:bodyPr>
            <a:normAutofit/>
          </a:bodyPr>
          <a:lstStyle/>
          <a:p>
            <a:pPr marL="624078" indent="-514350"/>
            <a:r>
              <a:rPr lang="uk-UA" sz="2700" b="1" dirty="0" smtClean="0"/>
              <a:t>     </a:t>
            </a:r>
            <a:endParaRPr lang="uk-UA" sz="2400" b="1" cap="all" dirty="0" smtClean="0">
              <a:solidFill>
                <a:srgbClr val="FF0000"/>
              </a:solidFill>
            </a:endParaRPr>
          </a:p>
        </p:txBody>
      </p:sp>
      <p:pic>
        <p:nvPicPr>
          <p:cNvPr id="4" name="Picture 2" descr="C:\Documents and Settings\KalitaIV\Рабочий стол\логотип_АТС.png"/>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8423334" y="-24"/>
            <a:ext cx="720698" cy="720698"/>
          </a:xfrm>
          <a:prstGeom prst="rect">
            <a:avLst/>
          </a:prstGeom>
          <a:noFill/>
        </p:spPr>
      </p:pic>
      <p:sp>
        <p:nvSpPr>
          <p:cNvPr id="5" name="Содержимое 2"/>
          <p:cNvSpPr txBox="1">
            <a:spLocks/>
          </p:cNvSpPr>
          <p:nvPr/>
        </p:nvSpPr>
        <p:spPr>
          <a:xfrm>
            <a:off x="285720" y="2333479"/>
            <a:ext cx="8297168" cy="4040701"/>
          </a:xfrm>
          <a:prstGeom prst="rect">
            <a:avLst/>
          </a:prstGeom>
        </p:spPr>
        <p:txBody>
          <a:bodyPr vert="horz">
            <a:normAutofit/>
          </a:bodyPr>
          <a:lstStyle/>
          <a:p>
            <a:pPr marL="624078" marR="0" lvl="0" indent="-514350" algn="l" defTabSz="914400" rtl="0" eaLnBrk="1" fontAlgn="auto" latinLnBrk="0" hangingPunct="1">
              <a:lnSpc>
                <a:spcPct val="100000"/>
              </a:lnSpc>
              <a:spcBef>
                <a:spcPts val="300"/>
              </a:spcBef>
              <a:spcAft>
                <a:spcPts val="0"/>
              </a:spcAft>
              <a:buClr>
                <a:srgbClr val="C00000"/>
              </a:buClr>
              <a:buSzTx/>
              <a:tabLst/>
              <a:defRPr/>
            </a:pPr>
            <a:r>
              <a:rPr kumimoji="0" lang="uk-UA" sz="3600" b="0" i="0" u="none" strike="noStrike" kern="1200" cap="none" spc="0" normalizeH="0" baseline="0" noProof="0" dirty="0" smtClean="0">
                <a:ln>
                  <a:noFill/>
                </a:ln>
                <a:solidFill>
                  <a:schemeClr val="tx1"/>
                </a:solidFill>
                <a:effectLst/>
                <a:uLnTx/>
                <a:uFillTx/>
                <a:latin typeface="+mn-lt"/>
                <a:ea typeface="+mn-ea"/>
                <a:cs typeface="+mn-cs"/>
              </a:rPr>
              <a:t> </a:t>
            </a:r>
          </a:p>
          <a:p>
            <a:pPr marL="624078" marR="0" lvl="0" indent="-514350" algn="l" defTabSz="914400" rtl="0" eaLnBrk="1" fontAlgn="auto" latinLnBrk="0" hangingPunct="1">
              <a:lnSpc>
                <a:spcPct val="100000"/>
              </a:lnSpc>
              <a:spcBef>
                <a:spcPts val="300"/>
              </a:spcBef>
              <a:spcAft>
                <a:spcPts val="0"/>
              </a:spcAft>
              <a:buClr>
                <a:srgbClr val="C00000"/>
              </a:buClr>
              <a:buSzTx/>
              <a:buFont typeface="Georgia"/>
              <a:buChar char="•"/>
              <a:tabLst/>
              <a:defRPr/>
            </a:pPr>
            <a:endParaRPr kumimoji="0" lang="uk-UA" sz="2800" b="0" i="0" u="none" strike="noStrike" kern="1200" cap="none" spc="0" normalizeH="0" baseline="0" noProof="0" dirty="0" smtClean="0">
              <a:ln>
                <a:noFill/>
              </a:ln>
              <a:solidFill>
                <a:schemeClr val="tx1"/>
              </a:solidFill>
              <a:effectLst/>
              <a:uLnTx/>
              <a:uFillTx/>
              <a:latin typeface="+mn-lt"/>
              <a:ea typeface="+mn-ea"/>
              <a:cs typeface="+mn-cs"/>
            </a:endParaRPr>
          </a:p>
          <a:p>
            <a:pPr marL="624078" marR="0" lvl="0" indent="-514350" algn="l" defTabSz="914400" rtl="0" eaLnBrk="1" fontAlgn="auto" latinLnBrk="0" hangingPunct="1">
              <a:lnSpc>
                <a:spcPct val="100000"/>
              </a:lnSpc>
              <a:spcBef>
                <a:spcPts val="300"/>
              </a:spcBef>
              <a:spcAft>
                <a:spcPts val="0"/>
              </a:spcAft>
              <a:buClr>
                <a:srgbClr val="C00000"/>
              </a:buClr>
              <a:buSzTx/>
              <a:buFont typeface="Georgia"/>
              <a:buChar char="•"/>
              <a:tabLst/>
              <a:defRPr/>
            </a:pPr>
            <a:endParaRPr kumimoji="0" lang="uk-UA" sz="2800" b="0" i="0" u="none" strike="noStrike" kern="1200" cap="none" spc="0" normalizeH="0" baseline="0" noProof="0" dirty="0" smtClean="0">
              <a:ln>
                <a:noFill/>
              </a:ln>
              <a:solidFill>
                <a:schemeClr val="tx1"/>
              </a:solidFill>
              <a:effectLst/>
              <a:uLnTx/>
              <a:uFillTx/>
              <a:latin typeface="+mn-lt"/>
              <a:ea typeface="+mn-ea"/>
              <a:cs typeface="+mn-cs"/>
            </a:endParaRPr>
          </a:p>
          <a:p>
            <a:pPr marL="624078" marR="0" lvl="0" indent="-514350" algn="l" defTabSz="914400" rtl="0" eaLnBrk="1" fontAlgn="auto" latinLnBrk="0" hangingPunct="1">
              <a:lnSpc>
                <a:spcPct val="100000"/>
              </a:lnSpc>
              <a:spcBef>
                <a:spcPts val="300"/>
              </a:spcBef>
              <a:spcAft>
                <a:spcPts val="0"/>
              </a:spcAft>
              <a:buClr>
                <a:srgbClr val="C00000"/>
              </a:buClr>
              <a:buSzTx/>
              <a:buFont typeface="Georgia"/>
              <a:buChar char="•"/>
              <a:tabLst/>
              <a:defRPr/>
            </a:pPr>
            <a:endParaRPr kumimoji="0" lang="uk-UA" sz="2800" b="0" i="0" u="none" strike="noStrike" kern="1200" cap="none" spc="0" normalizeH="0" baseline="0" noProof="0" dirty="0" smtClean="0">
              <a:ln>
                <a:noFill/>
              </a:ln>
              <a:solidFill>
                <a:schemeClr val="tx1"/>
              </a:solidFill>
              <a:effectLst/>
              <a:uLnTx/>
              <a:uFillTx/>
              <a:latin typeface="+mn-lt"/>
              <a:ea typeface="+mn-ea"/>
              <a:cs typeface="+mn-cs"/>
            </a:endParaRPr>
          </a:p>
          <a:p>
            <a:pPr marL="624078" marR="0" lvl="0" indent="-514350" algn="l" defTabSz="914400" rtl="0" eaLnBrk="1" fontAlgn="auto" latinLnBrk="0" hangingPunct="1">
              <a:lnSpc>
                <a:spcPct val="100000"/>
              </a:lnSpc>
              <a:spcBef>
                <a:spcPts val="300"/>
              </a:spcBef>
              <a:spcAft>
                <a:spcPts val="0"/>
              </a:spcAft>
              <a:buClr>
                <a:srgbClr val="C00000"/>
              </a:buClr>
              <a:buSzTx/>
              <a:buFont typeface="Georgia"/>
              <a:buNone/>
              <a:tabLst/>
              <a:defRPr/>
            </a:pPr>
            <a:endParaRPr kumimoji="0" lang="ru-RU"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5" name="Скругленный прямоугольник 14"/>
          <p:cNvSpPr/>
          <p:nvPr/>
        </p:nvSpPr>
        <p:spPr>
          <a:xfrm>
            <a:off x="928662" y="1142984"/>
            <a:ext cx="1116272" cy="500066"/>
          </a:xfrm>
          <a:prstGeom prst="roundRect">
            <a:avLst/>
          </a:prstGeom>
          <a:solidFill>
            <a:schemeClr val="accent2">
              <a:lumMod val="20000"/>
              <a:lumOff val="80000"/>
            </a:schemeClr>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800" dirty="0">
                <a:solidFill>
                  <a:schemeClr val="tx1"/>
                </a:solidFill>
              </a:rPr>
              <a:t>检查护照信息</a:t>
            </a:r>
            <a:endParaRPr lang="uk-UA" sz="800" dirty="0">
              <a:solidFill>
                <a:schemeClr val="tx1"/>
              </a:solidFill>
            </a:endParaRPr>
          </a:p>
        </p:txBody>
      </p:sp>
      <p:sp>
        <p:nvSpPr>
          <p:cNvPr id="16" name="Прямоугольник 15"/>
          <p:cNvSpPr/>
          <p:nvPr/>
        </p:nvSpPr>
        <p:spPr>
          <a:xfrm>
            <a:off x="915864" y="1785926"/>
            <a:ext cx="1116271" cy="428627"/>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800" dirty="0">
                <a:solidFill>
                  <a:schemeClr val="tx1"/>
                </a:solidFill>
              </a:rPr>
              <a:t>获得公民护照</a:t>
            </a:r>
            <a:endParaRPr lang="uk-UA" sz="800" dirty="0">
              <a:solidFill>
                <a:schemeClr val="tx1"/>
              </a:solidFill>
            </a:endParaRPr>
          </a:p>
        </p:txBody>
      </p:sp>
      <p:sp>
        <p:nvSpPr>
          <p:cNvPr id="18" name="Прямоугольник 17"/>
          <p:cNvSpPr/>
          <p:nvPr/>
        </p:nvSpPr>
        <p:spPr>
          <a:xfrm>
            <a:off x="915862" y="3043925"/>
            <a:ext cx="1116272" cy="385075"/>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800" dirty="0">
                <a:solidFill>
                  <a:schemeClr val="tx1"/>
                </a:solidFill>
              </a:rPr>
              <a:t>输入护照系列号和编号</a:t>
            </a:r>
            <a:endParaRPr lang="uk-UA" sz="800" dirty="0">
              <a:solidFill>
                <a:schemeClr val="tx1"/>
              </a:solidFill>
            </a:endParaRPr>
          </a:p>
        </p:txBody>
      </p:sp>
      <p:sp>
        <p:nvSpPr>
          <p:cNvPr id="19" name="Блок-схема: решение 18"/>
          <p:cNvSpPr/>
          <p:nvPr/>
        </p:nvSpPr>
        <p:spPr>
          <a:xfrm>
            <a:off x="500034" y="2357430"/>
            <a:ext cx="1928826" cy="525131"/>
          </a:xfrm>
          <a:prstGeom prst="flowChartDecision">
            <a:avLst/>
          </a:prstGeom>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spcBef>
                <a:spcPts val="600"/>
              </a:spcBef>
            </a:pPr>
            <a:r>
              <a:rPr lang="zh-CN" altLang="en-US" sz="800" dirty="0"/>
              <a:t>公民是否有护照？</a:t>
            </a:r>
            <a:endParaRPr lang="uk-UA" sz="800" dirty="0"/>
          </a:p>
        </p:txBody>
      </p:sp>
      <p:cxnSp>
        <p:nvCxnSpPr>
          <p:cNvPr id="20" name="Прямая со стрелкой 19"/>
          <p:cNvCxnSpPr>
            <a:endCxn id="16" idx="0"/>
          </p:cNvCxnSpPr>
          <p:nvPr/>
        </p:nvCxnSpPr>
        <p:spPr>
          <a:xfrm rot="16200000" flipH="1">
            <a:off x="1402561" y="1714487"/>
            <a:ext cx="142876" cy="2"/>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stCxn id="16" idx="2"/>
            <a:endCxn id="19" idx="0"/>
          </p:cNvCxnSpPr>
          <p:nvPr/>
        </p:nvCxnSpPr>
        <p:spPr>
          <a:xfrm rot="5400000">
            <a:off x="1397786" y="2281215"/>
            <a:ext cx="142877" cy="9553"/>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19" idx="2"/>
            <a:endCxn id="18" idx="0"/>
          </p:cNvCxnSpPr>
          <p:nvPr/>
        </p:nvCxnSpPr>
        <p:spPr>
          <a:xfrm rot="16200000" flipH="1">
            <a:off x="1388540" y="2958467"/>
            <a:ext cx="161364" cy="9551"/>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85720" y="2357430"/>
            <a:ext cx="312906" cy="246221"/>
          </a:xfrm>
          <a:prstGeom prst="rect">
            <a:avLst/>
          </a:prstGeom>
          <a:noFill/>
        </p:spPr>
        <p:txBody>
          <a:bodyPr wrap="none" rtlCol="0">
            <a:spAutoFit/>
          </a:bodyPr>
          <a:lstStyle/>
          <a:p>
            <a:r>
              <a:rPr lang="zh-CN" altLang="en-US" sz="1000" dirty="0"/>
              <a:t>否</a:t>
            </a:r>
            <a:endParaRPr lang="uk-UA" sz="1000" b="1" dirty="0">
              <a:solidFill>
                <a:srgbClr val="FF0000"/>
              </a:solidFill>
            </a:endParaRPr>
          </a:p>
        </p:txBody>
      </p:sp>
      <p:sp>
        <p:nvSpPr>
          <p:cNvPr id="25" name="TextBox 24"/>
          <p:cNvSpPr txBox="1"/>
          <p:nvPr/>
        </p:nvSpPr>
        <p:spPr>
          <a:xfrm>
            <a:off x="1640142" y="2825589"/>
            <a:ext cx="312906" cy="246221"/>
          </a:xfrm>
          <a:prstGeom prst="rect">
            <a:avLst/>
          </a:prstGeom>
          <a:noFill/>
        </p:spPr>
        <p:txBody>
          <a:bodyPr wrap="none" rtlCol="0">
            <a:spAutoFit/>
          </a:bodyPr>
          <a:lstStyle/>
          <a:p>
            <a:r>
              <a:rPr lang="zh-CN" altLang="en-US" sz="1000" dirty="0"/>
              <a:t>是</a:t>
            </a:r>
            <a:endParaRPr lang="uk-UA" sz="1000" b="1" dirty="0">
              <a:solidFill>
                <a:schemeClr val="accent2">
                  <a:lumMod val="75000"/>
                </a:schemeClr>
              </a:solidFill>
            </a:endParaRPr>
          </a:p>
        </p:txBody>
      </p:sp>
      <p:pic>
        <p:nvPicPr>
          <p:cNvPr id="26"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8755" y="1214422"/>
            <a:ext cx="3248477" cy="228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Овал 26"/>
          <p:cNvSpPr/>
          <p:nvPr/>
        </p:nvSpPr>
        <p:spPr>
          <a:xfrm>
            <a:off x="6718246" y="1804742"/>
            <a:ext cx="790997" cy="294833"/>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8" name="Прямоугольник 27"/>
          <p:cNvSpPr/>
          <p:nvPr/>
        </p:nvSpPr>
        <p:spPr>
          <a:xfrm>
            <a:off x="915862" y="3571876"/>
            <a:ext cx="1116272" cy="500066"/>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800" dirty="0">
                <a:solidFill>
                  <a:schemeClr val="tx1"/>
                </a:solidFill>
              </a:rPr>
              <a:t>检查数据库中的护照系列号和编号</a:t>
            </a:r>
            <a:endParaRPr lang="uk-UA" sz="800" dirty="0">
              <a:solidFill>
                <a:schemeClr val="tx1"/>
              </a:solidFill>
            </a:endParaRPr>
          </a:p>
        </p:txBody>
      </p:sp>
      <p:sp>
        <p:nvSpPr>
          <p:cNvPr id="29" name="Блок-схема: решение 28"/>
          <p:cNvSpPr/>
          <p:nvPr/>
        </p:nvSpPr>
        <p:spPr>
          <a:xfrm>
            <a:off x="500034" y="4249490"/>
            <a:ext cx="1928826" cy="525131"/>
          </a:xfrm>
          <a:prstGeom prst="flowChartDecision">
            <a:avLst/>
          </a:prstGeom>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800" dirty="0"/>
              <a:t>数据库中是否有护照系列号和编号？</a:t>
            </a:r>
            <a:endParaRPr lang="uk-UA" sz="800" dirty="0">
              <a:solidFill>
                <a:schemeClr val="dk1"/>
              </a:solidFill>
            </a:endParaRPr>
          </a:p>
        </p:txBody>
      </p:sp>
      <p:sp>
        <p:nvSpPr>
          <p:cNvPr id="30" name="Прямоугольник 29"/>
          <p:cNvSpPr/>
          <p:nvPr/>
        </p:nvSpPr>
        <p:spPr>
          <a:xfrm>
            <a:off x="857224" y="4929198"/>
            <a:ext cx="1214446" cy="571504"/>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900" dirty="0">
                <a:solidFill>
                  <a:schemeClr val="tx1"/>
                </a:solidFill>
              </a:rPr>
              <a:t>检查数据库中的权限</a:t>
            </a:r>
            <a:endParaRPr lang="uk-UA" sz="900" dirty="0">
              <a:solidFill>
                <a:schemeClr val="tx1"/>
              </a:solidFill>
            </a:endParaRPr>
          </a:p>
        </p:txBody>
      </p:sp>
      <p:sp>
        <p:nvSpPr>
          <p:cNvPr id="31" name="Блок-схема: решение 30"/>
          <p:cNvSpPr/>
          <p:nvPr/>
        </p:nvSpPr>
        <p:spPr>
          <a:xfrm>
            <a:off x="500034" y="5715016"/>
            <a:ext cx="1928826" cy="525131"/>
          </a:xfrm>
          <a:prstGeom prst="flowChartDecision">
            <a:avLst/>
          </a:prstGeom>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zh-CN" altLang="en-US" sz="900" dirty="0"/>
              <a:t>是否在数据库中有许可</a:t>
            </a:r>
            <a:r>
              <a:rPr lang="ru-RU" sz="900" dirty="0"/>
              <a:t>?</a:t>
            </a:r>
          </a:p>
        </p:txBody>
      </p:sp>
      <p:cxnSp>
        <p:nvCxnSpPr>
          <p:cNvPr id="32" name="Прямая со стрелкой 31"/>
          <p:cNvCxnSpPr>
            <a:stCxn id="18" idx="2"/>
            <a:endCxn id="28" idx="0"/>
          </p:cNvCxnSpPr>
          <p:nvPr/>
        </p:nvCxnSpPr>
        <p:spPr>
          <a:xfrm rot="5400000">
            <a:off x="1402560" y="3500438"/>
            <a:ext cx="142876" cy="158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a:stCxn id="28" idx="2"/>
            <a:endCxn id="29" idx="0"/>
          </p:cNvCxnSpPr>
          <p:nvPr/>
        </p:nvCxnSpPr>
        <p:spPr>
          <a:xfrm rot="5400000">
            <a:off x="1380449" y="4155941"/>
            <a:ext cx="177548" cy="9551"/>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a:stCxn id="29" idx="2"/>
            <a:endCxn id="30" idx="0"/>
          </p:cNvCxnSpPr>
          <p:nvPr/>
        </p:nvCxnSpPr>
        <p:spPr>
          <a:xfrm rot="5400000">
            <a:off x="1387159" y="4851909"/>
            <a:ext cx="154577" cy="158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a:stCxn id="30" idx="2"/>
            <a:endCxn id="31" idx="0"/>
          </p:cNvCxnSpPr>
          <p:nvPr/>
        </p:nvCxnSpPr>
        <p:spPr>
          <a:xfrm rot="5400000">
            <a:off x="1357290" y="5607859"/>
            <a:ext cx="214314" cy="158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rot="10800000">
            <a:off x="142844" y="4500570"/>
            <a:ext cx="347360" cy="26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a:stCxn id="31" idx="1"/>
          </p:cNvCxnSpPr>
          <p:nvPr/>
        </p:nvCxnSpPr>
        <p:spPr>
          <a:xfrm rot="10800000">
            <a:off x="153578" y="5972742"/>
            <a:ext cx="346456" cy="48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85720" y="4214818"/>
            <a:ext cx="312906" cy="246221"/>
          </a:xfrm>
          <a:prstGeom prst="rect">
            <a:avLst/>
          </a:prstGeom>
          <a:noFill/>
        </p:spPr>
        <p:txBody>
          <a:bodyPr wrap="none" rtlCol="0">
            <a:spAutoFit/>
          </a:bodyPr>
          <a:lstStyle/>
          <a:p>
            <a:r>
              <a:rPr lang="zh-CN" altLang="en-US" sz="1000" dirty="0"/>
              <a:t>否</a:t>
            </a:r>
            <a:endParaRPr lang="uk-UA" sz="1000" b="1" dirty="0">
              <a:solidFill>
                <a:srgbClr val="FF0000"/>
              </a:solidFill>
            </a:endParaRPr>
          </a:p>
        </p:txBody>
      </p:sp>
      <p:sp>
        <p:nvSpPr>
          <p:cNvPr id="39" name="TextBox 38"/>
          <p:cNvSpPr txBox="1"/>
          <p:nvPr/>
        </p:nvSpPr>
        <p:spPr>
          <a:xfrm>
            <a:off x="282072" y="5684323"/>
            <a:ext cx="312906" cy="246221"/>
          </a:xfrm>
          <a:prstGeom prst="rect">
            <a:avLst/>
          </a:prstGeom>
          <a:noFill/>
        </p:spPr>
        <p:txBody>
          <a:bodyPr wrap="none" rtlCol="0">
            <a:spAutoFit/>
          </a:bodyPr>
          <a:lstStyle/>
          <a:p>
            <a:r>
              <a:rPr lang="zh-CN" altLang="en-US" sz="1000" dirty="0"/>
              <a:t>否</a:t>
            </a:r>
            <a:endParaRPr lang="uk-UA" sz="1000" b="1" dirty="0">
              <a:solidFill>
                <a:srgbClr val="FF0000"/>
              </a:solidFill>
            </a:endParaRPr>
          </a:p>
        </p:txBody>
      </p:sp>
      <p:sp>
        <p:nvSpPr>
          <p:cNvPr id="43" name="TextBox 42"/>
          <p:cNvSpPr txBox="1"/>
          <p:nvPr/>
        </p:nvSpPr>
        <p:spPr>
          <a:xfrm>
            <a:off x="1643042" y="4714884"/>
            <a:ext cx="312906" cy="246221"/>
          </a:xfrm>
          <a:prstGeom prst="rect">
            <a:avLst/>
          </a:prstGeom>
          <a:noFill/>
        </p:spPr>
        <p:txBody>
          <a:bodyPr wrap="none" rtlCol="0">
            <a:spAutoFit/>
          </a:bodyPr>
          <a:lstStyle/>
          <a:p>
            <a:r>
              <a:rPr lang="zh-CN" altLang="en-US" sz="1000" dirty="0"/>
              <a:t>是</a:t>
            </a:r>
            <a:endParaRPr lang="uk-UA" sz="1000" b="1" dirty="0">
              <a:solidFill>
                <a:schemeClr val="accent2">
                  <a:lumMod val="75000"/>
                </a:schemeClr>
              </a:solidFill>
            </a:endParaRPr>
          </a:p>
        </p:txBody>
      </p:sp>
      <p:pic>
        <p:nvPicPr>
          <p:cNvPr id="45" name="Рисунок 2" descr="image00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07373" y="1955119"/>
            <a:ext cx="3233246" cy="2275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Прямоугольник 45"/>
          <p:cNvSpPr/>
          <p:nvPr/>
        </p:nvSpPr>
        <p:spPr>
          <a:xfrm>
            <a:off x="6086637" y="2783408"/>
            <a:ext cx="2407202" cy="414833"/>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8" name="Прямоугольник 47"/>
          <p:cNvSpPr/>
          <p:nvPr/>
        </p:nvSpPr>
        <p:spPr>
          <a:xfrm>
            <a:off x="3071802" y="2000240"/>
            <a:ext cx="1143922" cy="506566"/>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800" dirty="0">
                <a:solidFill>
                  <a:schemeClr val="tx1"/>
                </a:solidFill>
              </a:rPr>
              <a:t>检查出入境地区</a:t>
            </a:r>
            <a:endParaRPr lang="uk-UA" sz="800" dirty="0">
              <a:solidFill>
                <a:schemeClr val="tx1"/>
              </a:solidFill>
            </a:endParaRPr>
          </a:p>
        </p:txBody>
      </p:sp>
      <p:cxnSp>
        <p:nvCxnSpPr>
          <p:cNvPr id="50" name="Прямая соединительная линия 49"/>
          <p:cNvCxnSpPr>
            <a:stCxn id="31" idx="2"/>
          </p:cNvCxnSpPr>
          <p:nvPr/>
        </p:nvCxnSpPr>
        <p:spPr>
          <a:xfrm rot="16200000" flipH="1">
            <a:off x="1364503" y="6340090"/>
            <a:ext cx="209438" cy="955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1473997" y="6449585"/>
            <a:ext cx="10794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rot="5400000">
            <a:off x="157578" y="4035426"/>
            <a:ext cx="4806535" cy="21783"/>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p:nvPr/>
        </p:nvCxnSpPr>
        <p:spPr>
          <a:xfrm>
            <a:off x="2571736" y="1643050"/>
            <a:ext cx="107157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4" name="Прямая со стрелкой 53"/>
          <p:cNvCxnSpPr/>
          <p:nvPr/>
        </p:nvCxnSpPr>
        <p:spPr>
          <a:xfrm rot="16200000" flipH="1">
            <a:off x="3475183" y="1811172"/>
            <a:ext cx="336249" cy="3"/>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1640142" y="6215082"/>
            <a:ext cx="312906" cy="246221"/>
          </a:xfrm>
          <a:prstGeom prst="rect">
            <a:avLst/>
          </a:prstGeom>
          <a:noFill/>
        </p:spPr>
        <p:txBody>
          <a:bodyPr wrap="none" rtlCol="0">
            <a:spAutoFit/>
          </a:bodyPr>
          <a:lstStyle/>
          <a:p>
            <a:r>
              <a:rPr lang="zh-CN" altLang="en-US" sz="1000" dirty="0"/>
              <a:t>是</a:t>
            </a:r>
            <a:endParaRPr lang="uk-UA" sz="1000" b="1" dirty="0">
              <a:solidFill>
                <a:schemeClr val="accent2">
                  <a:lumMod val="75000"/>
                </a:schemeClr>
              </a:solidFill>
            </a:endParaRPr>
          </a:p>
        </p:txBody>
      </p:sp>
      <p:pic>
        <p:nvPicPr>
          <p:cNvPr id="60" name="Рисунок 3" descr="image00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44641" y="2692875"/>
            <a:ext cx="3237427" cy="227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Прямоугольник 60"/>
          <p:cNvSpPr/>
          <p:nvPr/>
        </p:nvSpPr>
        <p:spPr>
          <a:xfrm>
            <a:off x="6538222" y="3509518"/>
            <a:ext cx="1540759" cy="521034"/>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62" name="Рисунок 4" descr="image00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71047" y="3433571"/>
            <a:ext cx="3244282" cy="228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Прямоугольник 62"/>
          <p:cNvSpPr/>
          <p:nvPr/>
        </p:nvSpPr>
        <p:spPr>
          <a:xfrm>
            <a:off x="2928926" y="2857496"/>
            <a:ext cx="1428760" cy="368558"/>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800" dirty="0">
                <a:solidFill>
                  <a:schemeClr val="tx1"/>
                </a:solidFill>
              </a:rPr>
              <a:t>检查通行证有效期</a:t>
            </a:r>
            <a:endParaRPr lang="uk-UA" sz="800" dirty="0">
              <a:solidFill>
                <a:schemeClr val="tx1"/>
              </a:solidFill>
            </a:endParaRPr>
          </a:p>
        </p:txBody>
      </p:sp>
      <p:sp>
        <p:nvSpPr>
          <p:cNvPr id="64" name="Блок-схема: решение 63"/>
          <p:cNvSpPr/>
          <p:nvPr/>
        </p:nvSpPr>
        <p:spPr>
          <a:xfrm>
            <a:off x="2928926" y="3500438"/>
            <a:ext cx="1428760" cy="571889"/>
          </a:xfrm>
          <a:prstGeom prst="flowChartDecision">
            <a:avLst/>
          </a:prstGeom>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zh-CN" altLang="en-US" sz="800" dirty="0"/>
              <a:t>日期一致吗</a:t>
            </a:r>
            <a:r>
              <a:rPr lang="ru-RU" sz="800" dirty="0"/>
              <a:t>?</a:t>
            </a:r>
          </a:p>
        </p:txBody>
      </p:sp>
      <p:cxnSp>
        <p:nvCxnSpPr>
          <p:cNvPr id="65" name="Прямая со стрелкой 64"/>
          <p:cNvCxnSpPr>
            <a:stCxn id="63" idx="2"/>
            <a:endCxn id="64" idx="0"/>
          </p:cNvCxnSpPr>
          <p:nvPr/>
        </p:nvCxnSpPr>
        <p:spPr>
          <a:xfrm rot="5400000">
            <a:off x="3506114" y="3363246"/>
            <a:ext cx="274384" cy="158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Прямая со стрелкой 65"/>
          <p:cNvCxnSpPr/>
          <p:nvPr/>
        </p:nvCxnSpPr>
        <p:spPr>
          <a:xfrm flipH="1">
            <a:off x="3643306" y="2571744"/>
            <a:ext cx="1" cy="293486"/>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Прямая со стрелкой 67"/>
          <p:cNvCxnSpPr>
            <a:stCxn id="64" idx="3"/>
          </p:cNvCxnSpPr>
          <p:nvPr/>
        </p:nvCxnSpPr>
        <p:spPr>
          <a:xfrm flipV="1">
            <a:off x="4357686" y="3786190"/>
            <a:ext cx="214314" cy="19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4214810" y="3429000"/>
            <a:ext cx="312906" cy="246221"/>
          </a:xfrm>
          <a:prstGeom prst="rect">
            <a:avLst/>
          </a:prstGeom>
          <a:noFill/>
        </p:spPr>
        <p:txBody>
          <a:bodyPr wrap="none" rtlCol="0">
            <a:spAutoFit/>
          </a:bodyPr>
          <a:lstStyle/>
          <a:p>
            <a:r>
              <a:rPr lang="zh-CN" altLang="en-US" sz="1000" b="1" dirty="0" smtClean="0">
                <a:solidFill>
                  <a:srgbClr val="FF0000"/>
                </a:solidFill>
              </a:rPr>
              <a:t>否</a:t>
            </a:r>
            <a:endParaRPr lang="uk-UA" sz="1000" b="1" dirty="0">
              <a:solidFill>
                <a:srgbClr val="FF0000"/>
              </a:solidFill>
            </a:endParaRPr>
          </a:p>
        </p:txBody>
      </p:sp>
      <p:sp>
        <p:nvSpPr>
          <p:cNvPr id="71" name="Прямоугольник 70"/>
          <p:cNvSpPr/>
          <p:nvPr/>
        </p:nvSpPr>
        <p:spPr>
          <a:xfrm>
            <a:off x="6097648" y="4272182"/>
            <a:ext cx="2479764" cy="521034"/>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2" name="Прямоугольник 71"/>
          <p:cNvSpPr/>
          <p:nvPr/>
        </p:nvSpPr>
        <p:spPr>
          <a:xfrm>
            <a:off x="3000364" y="4286256"/>
            <a:ext cx="1215357" cy="428628"/>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r>
              <a:rPr lang="zh-CN" altLang="en-US" sz="800" dirty="0">
                <a:solidFill>
                  <a:schemeClr val="tx1"/>
                </a:solidFill>
              </a:rPr>
              <a:t>在屏幕上显示许可证信息</a:t>
            </a:r>
            <a:endParaRPr lang="ru-RU" sz="800" dirty="0">
              <a:solidFill>
                <a:schemeClr val="tx1"/>
              </a:solidFill>
            </a:endParaRPr>
          </a:p>
        </p:txBody>
      </p:sp>
      <p:cxnSp>
        <p:nvCxnSpPr>
          <p:cNvPr id="73" name="Прямая со стрелкой 72"/>
          <p:cNvCxnSpPr>
            <a:stCxn id="72" idx="2"/>
            <a:endCxn id="75" idx="0"/>
          </p:cNvCxnSpPr>
          <p:nvPr/>
        </p:nvCxnSpPr>
        <p:spPr>
          <a:xfrm rot="16200000" flipH="1">
            <a:off x="3500887" y="4822040"/>
            <a:ext cx="214314" cy="2"/>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Прямая со стрелкой 73"/>
          <p:cNvCxnSpPr/>
          <p:nvPr/>
        </p:nvCxnSpPr>
        <p:spPr>
          <a:xfrm flipH="1">
            <a:off x="3657587" y="4072326"/>
            <a:ext cx="1" cy="256396"/>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5" name="Прямоугольник 74"/>
          <p:cNvSpPr/>
          <p:nvPr/>
        </p:nvSpPr>
        <p:spPr>
          <a:xfrm>
            <a:off x="3000364" y="4929198"/>
            <a:ext cx="1215361" cy="428628"/>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800" dirty="0">
                <a:solidFill>
                  <a:schemeClr val="tx1"/>
                </a:solidFill>
              </a:rPr>
              <a:t>继续办理证件</a:t>
            </a:r>
            <a:endParaRPr lang="uk-UA" sz="800" dirty="0">
              <a:solidFill>
                <a:schemeClr val="tx1"/>
              </a:solidFill>
            </a:endParaRPr>
          </a:p>
        </p:txBody>
      </p:sp>
      <p:cxnSp>
        <p:nvCxnSpPr>
          <p:cNvPr id="77" name="Прямая со стрелкой 76"/>
          <p:cNvCxnSpPr/>
          <p:nvPr/>
        </p:nvCxnSpPr>
        <p:spPr>
          <a:xfrm rot="5400000">
            <a:off x="3548218" y="5524352"/>
            <a:ext cx="190176" cy="1"/>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3657585" y="4073850"/>
            <a:ext cx="431528" cy="246221"/>
          </a:xfrm>
          <a:prstGeom prst="rect">
            <a:avLst/>
          </a:prstGeom>
          <a:noFill/>
        </p:spPr>
        <p:txBody>
          <a:bodyPr wrap="none" rtlCol="0">
            <a:spAutoFit/>
          </a:bodyPr>
          <a:lstStyle/>
          <a:p>
            <a:r>
              <a:rPr lang="uk-UA" sz="1000" b="1" dirty="0" smtClean="0">
                <a:solidFill>
                  <a:schemeClr val="accent2">
                    <a:lumMod val="75000"/>
                  </a:schemeClr>
                </a:solidFill>
              </a:rPr>
              <a:t>Так</a:t>
            </a:r>
            <a:endParaRPr lang="uk-UA" sz="1000" b="1" dirty="0">
              <a:solidFill>
                <a:schemeClr val="accent2">
                  <a:lumMod val="75000"/>
                </a:schemeClr>
              </a:solidFill>
            </a:endParaRPr>
          </a:p>
        </p:txBody>
      </p:sp>
      <p:pic>
        <p:nvPicPr>
          <p:cNvPr id="79" name="Рисунок 5" descr="image00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09556" y="4214818"/>
            <a:ext cx="3248504" cy="22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Прямоугольник 79"/>
          <p:cNvSpPr/>
          <p:nvPr/>
        </p:nvSpPr>
        <p:spPr>
          <a:xfrm>
            <a:off x="5898574" y="4484715"/>
            <a:ext cx="3034513" cy="1687318"/>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70" name="Прямоугольник 369"/>
          <p:cNvSpPr/>
          <p:nvPr/>
        </p:nvSpPr>
        <p:spPr>
          <a:xfrm>
            <a:off x="4572000" y="3500438"/>
            <a:ext cx="1000132" cy="500066"/>
          </a:xfrm>
          <a:prstGeom prst="rect">
            <a:avLst/>
          </a:prstGeom>
          <a:gradFill>
            <a:gsLst>
              <a:gs pos="0">
                <a:schemeClr val="accent2">
                  <a:lumMod val="20000"/>
                  <a:lumOff val="80000"/>
                  <a:alpha val="20000"/>
                </a:schemeClr>
              </a:gs>
              <a:gs pos="55000">
                <a:schemeClr val="accent2">
                  <a:tint val="83000"/>
                  <a:satMod val="155000"/>
                </a:schemeClr>
              </a:gs>
              <a:gs pos="100000">
                <a:schemeClr val="accent2">
                  <a:shade val="85000"/>
                </a:schemeClr>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800" b="1" dirty="0" smtClean="0">
                <a:solidFill>
                  <a:schemeClr val="tx1"/>
                </a:solidFill>
              </a:rPr>
              <a:t>不得通行</a:t>
            </a:r>
            <a:endParaRPr lang="uk-UA" sz="800" b="1" dirty="0">
              <a:solidFill>
                <a:schemeClr val="tx1"/>
              </a:solidFill>
            </a:endParaRPr>
          </a:p>
        </p:txBody>
      </p:sp>
      <p:cxnSp>
        <p:nvCxnSpPr>
          <p:cNvPr id="375" name="Прямая со стрелкой 374"/>
          <p:cNvCxnSpPr/>
          <p:nvPr/>
        </p:nvCxnSpPr>
        <p:spPr>
          <a:xfrm rot="10800000">
            <a:off x="142844" y="2643182"/>
            <a:ext cx="347360" cy="26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7" name="Прямоугольник 86"/>
          <p:cNvSpPr/>
          <p:nvPr/>
        </p:nvSpPr>
        <p:spPr>
          <a:xfrm>
            <a:off x="3143240" y="5643578"/>
            <a:ext cx="1000132" cy="500066"/>
          </a:xfrm>
          <a:prstGeom prst="rect">
            <a:avLst/>
          </a:prstGeom>
          <a:gradFill>
            <a:gsLst>
              <a:gs pos="0">
                <a:schemeClr val="accent2">
                  <a:lumMod val="20000"/>
                  <a:lumOff val="80000"/>
                  <a:alpha val="20000"/>
                </a:schemeClr>
              </a:gs>
              <a:gs pos="55000">
                <a:schemeClr val="accent2">
                  <a:tint val="83000"/>
                  <a:satMod val="155000"/>
                </a:schemeClr>
              </a:gs>
              <a:gs pos="100000">
                <a:schemeClr val="accent2">
                  <a:shade val="85000"/>
                </a:schemeClr>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800" b="1" dirty="0">
                <a:solidFill>
                  <a:schemeClr val="tx1"/>
                </a:solidFill>
              </a:rPr>
              <a:t>准许通行</a:t>
            </a:r>
            <a:endParaRPr lang="uk-UA" sz="800" b="1" dirty="0">
              <a:solidFill>
                <a:schemeClr val="tx1"/>
              </a:solidFill>
            </a:endParaRPr>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KalitaIV\Рабочий стол\логотип_АТС.png"/>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8423334" y="-24"/>
            <a:ext cx="720698" cy="720698"/>
          </a:xfrm>
          <a:prstGeom prst="rect">
            <a:avLst/>
          </a:prstGeom>
          <a:noFill/>
        </p:spPr>
      </p:pic>
      <p:sp>
        <p:nvSpPr>
          <p:cNvPr id="11" name="Заголовок 1"/>
          <p:cNvSpPr txBox="1">
            <a:spLocks/>
          </p:cNvSpPr>
          <p:nvPr/>
        </p:nvSpPr>
        <p:spPr>
          <a:xfrm>
            <a:off x="1500166" y="1643050"/>
            <a:ext cx="1571636" cy="714380"/>
          </a:xfrm>
          <a:prstGeom prst="rect">
            <a:avLst/>
          </a:prstGeom>
        </p:spPr>
        <p:txBody>
          <a:bodyPr vert="horz" anchor="ctr">
            <a:normAutofit/>
          </a:bodyPr>
          <a:lstStyle/>
          <a:p>
            <a:pPr marL="624078" lvl="0" indent="-514350">
              <a:spcBef>
                <a:spcPct val="0"/>
              </a:spcBef>
              <a:defRPr/>
            </a:pPr>
            <a:r>
              <a:rPr lang="zh-CN" altLang="en-US" sz="2800" dirty="0"/>
              <a:t>过去</a:t>
            </a:r>
            <a:endParaRPr kumimoji="0" lang="uk-UA" sz="900" i="0" u="sng" strike="noStrike" kern="1200" cap="none" spc="0" normalizeH="0" baseline="0" noProof="0" dirty="0" smtClean="0">
              <a:ln>
                <a:noFill/>
              </a:ln>
              <a:solidFill>
                <a:srgbClr val="FF0909"/>
              </a:solidFill>
              <a:effectLst/>
              <a:uLnTx/>
              <a:uFillTx/>
              <a:latin typeface="+mj-lt"/>
              <a:ea typeface="+mj-ea"/>
              <a:cs typeface="+mj-cs"/>
            </a:endParaRPr>
          </a:p>
        </p:txBody>
      </p:sp>
      <p:sp>
        <p:nvSpPr>
          <p:cNvPr id="12" name="Заголовок 1"/>
          <p:cNvSpPr txBox="1">
            <a:spLocks/>
          </p:cNvSpPr>
          <p:nvPr/>
        </p:nvSpPr>
        <p:spPr>
          <a:xfrm>
            <a:off x="6643702" y="1643050"/>
            <a:ext cx="1714512" cy="785818"/>
          </a:xfrm>
          <a:prstGeom prst="rect">
            <a:avLst/>
          </a:prstGeom>
        </p:spPr>
        <p:txBody>
          <a:bodyPr vert="horz" anchor="ctr">
            <a:normAutofit/>
          </a:bodyPr>
          <a:lstStyle/>
          <a:p>
            <a:pPr marL="624078" lvl="0" indent="-514350">
              <a:spcBef>
                <a:spcPct val="0"/>
              </a:spcBef>
              <a:defRPr/>
            </a:pPr>
            <a:r>
              <a:rPr lang="zh-CN" altLang="en-US" sz="2800" dirty="0"/>
              <a:t>现在</a:t>
            </a:r>
            <a:endParaRPr kumimoji="0" lang="uk-UA" sz="2800" i="0" u="sng" strike="noStrike" kern="1200" cap="none" spc="0" normalizeH="0" baseline="0" noProof="0" dirty="0" smtClean="0">
              <a:ln>
                <a:noFill/>
              </a:ln>
              <a:solidFill>
                <a:srgbClr val="4F8747"/>
              </a:solidFill>
              <a:effectLst/>
              <a:uLnTx/>
              <a:uFillTx/>
              <a:latin typeface="+mj-lt"/>
              <a:ea typeface="+mj-ea"/>
              <a:cs typeface="+mj-cs"/>
            </a:endParaRPr>
          </a:p>
        </p:txBody>
      </p:sp>
      <p:sp>
        <p:nvSpPr>
          <p:cNvPr id="13" name="Заголовок 1"/>
          <p:cNvSpPr>
            <a:spLocks noGrp="1"/>
          </p:cNvSpPr>
          <p:nvPr>
            <p:ph type="title"/>
          </p:nvPr>
        </p:nvSpPr>
        <p:spPr>
          <a:xfrm>
            <a:off x="0" y="642918"/>
            <a:ext cx="8786874" cy="785818"/>
          </a:xfrm>
        </p:spPr>
        <p:txBody>
          <a:bodyPr>
            <a:normAutofit/>
          </a:bodyPr>
          <a:lstStyle/>
          <a:p>
            <a:pPr marL="624078" indent="-514350"/>
            <a:r>
              <a:rPr lang="zh-CN" altLang="en-US" sz="2400" b="1" dirty="0"/>
              <a:t>动态情况</a:t>
            </a:r>
            <a:endParaRPr lang="uk-UA" sz="2400" b="1" dirty="0" smtClean="0">
              <a:solidFill>
                <a:srgbClr val="C00000"/>
              </a:solidFill>
            </a:endParaRPr>
          </a:p>
        </p:txBody>
      </p:sp>
      <p:sp>
        <p:nvSpPr>
          <p:cNvPr id="14" name="Заголовок 1"/>
          <p:cNvSpPr txBox="1">
            <a:spLocks/>
          </p:cNvSpPr>
          <p:nvPr/>
        </p:nvSpPr>
        <p:spPr>
          <a:xfrm>
            <a:off x="142844" y="2285992"/>
            <a:ext cx="4071998" cy="785818"/>
          </a:xfrm>
          <a:prstGeom prst="rect">
            <a:avLst/>
          </a:prstGeom>
        </p:spPr>
        <p:txBody>
          <a:bodyPr vert="horz" anchor="ctr">
            <a:normAutofit/>
          </a:bodyPr>
          <a:lstStyle/>
          <a:p>
            <a:pPr marL="624078" lvl="0" indent="-514350" algn="ctr">
              <a:spcBef>
                <a:spcPct val="0"/>
              </a:spcBef>
              <a:defRPr/>
            </a:pPr>
            <a:r>
              <a:rPr lang="zh-CN" altLang="en-US" sz="1600" dirty="0"/>
              <a:t>每天约</a:t>
            </a:r>
            <a:r>
              <a:rPr lang="ru-RU" sz="1600" dirty="0"/>
              <a:t>3350</a:t>
            </a:r>
            <a:r>
              <a:rPr lang="zh-CN" altLang="en-US" sz="1600" dirty="0"/>
              <a:t>份</a:t>
            </a:r>
            <a:endParaRPr kumimoji="0" lang="uk-UA" sz="1600" b="1" i="0" u="none" strike="noStrike" kern="1200" cap="none" spc="0" normalizeH="0" noProof="0" dirty="0" smtClean="0">
              <a:ln>
                <a:noFill/>
              </a:ln>
              <a:solidFill>
                <a:srgbClr val="C00000"/>
              </a:solidFill>
              <a:effectLst/>
              <a:uLnTx/>
              <a:uFillTx/>
              <a:latin typeface="+mj-lt"/>
              <a:ea typeface="+mj-ea"/>
              <a:cs typeface="+mj-cs"/>
            </a:endParaRPr>
          </a:p>
        </p:txBody>
      </p:sp>
      <p:sp>
        <p:nvSpPr>
          <p:cNvPr id="15" name="Заголовок 1"/>
          <p:cNvSpPr txBox="1">
            <a:spLocks/>
          </p:cNvSpPr>
          <p:nvPr/>
        </p:nvSpPr>
        <p:spPr>
          <a:xfrm>
            <a:off x="5857884" y="2285992"/>
            <a:ext cx="3143240" cy="857256"/>
          </a:xfrm>
          <a:prstGeom prst="rect">
            <a:avLst/>
          </a:prstGeom>
        </p:spPr>
        <p:txBody>
          <a:bodyPr vert="horz" anchor="ctr">
            <a:normAutofit/>
          </a:bodyPr>
          <a:lstStyle/>
          <a:p>
            <a:pPr marL="624078" lvl="0" indent="-514350" algn="ctr">
              <a:spcBef>
                <a:spcPct val="0"/>
              </a:spcBef>
            </a:pPr>
            <a:r>
              <a:rPr lang="zh-CN" altLang="en-US" sz="1600" dirty="0"/>
              <a:t>头</a:t>
            </a:r>
            <a:r>
              <a:rPr lang="ru-RU" sz="1600" dirty="0"/>
              <a:t>2</a:t>
            </a:r>
            <a:r>
              <a:rPr lang="zh-CN" altLang="en-US" sz="1600" dirty="0"/>
              <a:t>天超过</a:t>
            </a:r>
            <a:r>
              <a:rPr lang="ru-RU" sz="1600" dirty="0"/>
              <a:t>25 244</a:t>
            </a:r>
            <a:r>
              <a:rPr lang="zh-CN" altLang="en-US" sz="1600" dirty="0"/>
              <a:t>份</a:t>
            </a:r>
            <a:endParaRPr lang="uk-UA" b="1" dirty="0" smtClean="0">
              <a:solidFill>
                <a:schemeClr val="accent2">
                  <a:lumMod val="50000"/>
                </a:schemeClr>
              </a:solidFill>
              <a:latin typeface="+mj-lt"/>
              <a:ea typeface="+mj-ea"/>
              <a:cs typeface="+mj-cs"/>
            </a:endParaRPr>
          </a:p>
        </p:txBody>
      </p:sp>
      <p:sp>
        <p:nvSpPr>
          <p:cNvPr id="16" name="Заголовок 1"/>
          <p:cNvSpPr txBox="1">
            <a:spLocks/>
          </p:cNvSpPr>
          <p:nvPr/>
        </p:nvSpPr>
        <p:spPr>
          <a:xfrm>
            <a:off x="142844" y="1214422"/>
            <a:ext cx="8786874" cy="571504"/>
          </a:xfrm>
          <a:prstGeom prst="rect">
            <a:avLst/>
          </a:prstGeom>
        </p:spPr>
        <p:txBody>
          <a:bodyPr vert="horz" anchor="ctr">
            <a:normAutofit lnSpcReduction="10000"/>
          </a:bodyPr>
          <a:lstStyle/>
          <a:p>
            <a:pPr marL="624078" lvl="0" indent="-514350">
              <a:spcBef>
                <a:spcPct val="0"/>
              </a:spcBef>
            </a:pPr>
            <a:r>
              <a:rPr lang="ru-RU" sz="3200" dirty="0"/>
              <a:t>2015</a:t>
            </a:r>
            <a:r>
              <a:rPr lang="zh-CN" altLang="en-US" sz="3200" dirty="0"/>
              <a:t>年上半年收到</a:t>
            </a:r>
            <a:r>
              <a:rPr lang="ru-RU" sz="3200" dirty="0"/>
              <a:t>603 000</a:t>
            </a:r>
            <a:r>
              <a:rPr lang="zh-CN" altLang="en-US" sz="3200" dirty="0"/>
              <a:t>份申请书</a:t>
            </a:r>
            <a:endParaRPr kumimoji="0" lang="uk-UA" sz="3200" b="1" i="0" u="none" strike="noStrike" kern="1200" cap="none" spc="0" normalizeH="0" baseline="0" noProof="0" dirty="0" smtClean="0">
              <a:ln>
                <a:noFill/>
              </a:ln>
              <a:solidFill>
                <a:srgbClr val="C00000"/>
              </a:solidFill>
              <a:effectLst/>
              <a:uLnTx/>
              <a:uFillTx/>
              <a:latin typeface="+mj-lt"/>
              <a:ea typeface="+mj-ea"/>
              <a:cs typeface="+mj-cs"/>
            </a:endParaRPr>
          </a:p>
        </p:txBody>
      </p:sp>
      <p:pic>
        <p:nvPicPr>
          <p:cNvPr id="19" name="Picture 1"/>
          <p:cNvPicPr>
            <a:picLocks noGrp="1" noChangeAspect="1" noChangeArrowheads="1"/>
          </p:cNvPicPr>
          <p:nvPr>
            <p:ph idx="1"/>
          </p:nvPr>
        </p:nvPicPr>
        <p:blipFill>
          <a:blip r:embed="rId4" cstate="print"/>
          <a:srcRect/>
          <a:stretch>
            <a:fillRect/>
          </a:stretch>
        </p:blipFill>
        <p:spPr bwMode="auto">
          <a:xfrm>
            <a:off x="642910" y="3143248"/>
            <a:ext cx="2571768" cy="3502028"/>
          </a:xfrm>
          <a:prstGeom prst="rect">
            <a:avLst/>
          </a:prstGeom>
          <a:noFill/>
          <a:ln w="9525">
            <a:noFill/>
            <a:miter lim="800000"/>
            <a:headEnd/>
            <a:tailEnd/>
          </a:ln>
        </p:spPr>
      </p:pic>
      <p:pic>
        <p:nvPicPr>
          <p:cNvPr id="17" name="Рисунок 16"/>
          <p:cNvPicPr/>
          <p:nvPr/>
        </p:nvPicPr>
        <p:blipFill>
          <a:blip r:embed="rId5" cstate="print"/>
          <a:srcRect t="10476" r="39552" b="50437"/>
          <a:stretch>
            <a:fillRect/>
          </a:stretch>
        </p:blipFill>
        <p:spPr bwMode="auto">
          <a:xfrm>
            <a:off x="4214810" y="3214686"/>
            <a:ext cx="4519233" cy="1714512"/>
          </a:xfrm>
          <a:prstGeom prst="rect">
            <a:avLst/>
          </a:prstGeom>
          <a:noFill/>
          <a:ln w="3175">
            <a:solidFill>
              <a:schemeClr val="tx1"/>
            </a:solidFill>
            <a:miter lim="800000"/>
            <a:headEnd/>
            <a:tailEnd/>
          </a:ln>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KalitaIV\Рабочий стол\логотип_АТС.png"/>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8423334" y="-24"/>
            <a:ext cx="720698" cy="720698"/>
          </a:xfrm>
          <a:prstGeom prst="rect">
            <a:avLst/>
          </a:prstGeom>
          <a:noFill/>
        </p:spPr>
      </p:pic>
      <p:pic>
        <p:nvPicPr>
          <p:cNvPr id="7" name="Содержимое 6" descr="http://58.img.avito.st/640x480/326279258.jpg"/>
          <p:cNvPicPr>
            <a:picLocks noGrp="1"/>
          </p:cNvPicPr>
          <p:nvPr>
            <p:ph idx="1"/>
          </p:nvPr>
        </p:nvPicPr>
        <p:blipFill>
          <a:blip r:embed="rId4" cstate="print"/>
          <a:srcRect t="16429" b="13036"/>
          <a:stretch>
            <a:fillRect/>
          </a:stretch>
        </p:blipFill>
        <p:spPr bwMode="auto">
          <a:xfrm>
            <a:off x="285720" y="3214686"/>
            <a:ext cx="4214842" cy="2867670"/>
          </a:xfrm>
          <a:prstGeom prst="rect">
            <a:avLst/>
          </a:prstGeom>
          <a:noFill/>
          <a:ln w="9525">
            <a:noFill/>
            <a:miter lim="800000"/>
            <a:headEnd/>
            <a:tailEnd/>
          </a:ln>
        </p:spPr>
      </p:pic>
      <p:sp>
        <p:nvSpPr>
          <p:cNvPr id="11" name="Заголовок 1"/>
          <p:cNvSpPr txBox="1">
            <a:spLocks/>
          </p:cNvSpPr>
          <p:nvPr/>
        </p:nvSpPr>
        <p:spPr>
          <a:xfrm>
            <a:off x="1785918" y="1643050"/>
            <a:ext cx="1571636" cy="714380"/>
          </a:xfrm>
          <a:prstGeom prst="rect">
            <a:avLst/>
          </a:prstGeom>
        </p:spPr>
        <p:txBody>
          <a:bodyPr vert="horz" anchor="ctr">
            <a:normAutofit/>
          </a:bodyPr>
          <a:lstStyle/>
          <a:p>
            <a:pPr marL="624078" lvl="0" indent="-514350">
              <a:spcBef>
                <a:spcPct val="0"/>
              </a:spcBef>
              <a:defRPr/>
            </a:pPr>
            <a:r>
              <a:rPr lang="zh-CN" altLang="en-US" sz="2800" dirty="0"/>
              <a:t>过去</a:t>
            </a:r>
            <a:endParaRPr kumimoji="0" lang="uk-UA" sz="900" i="0" u="sng" strike="noStrike" kern="1200" cap="none" spc="0" normalizeH="0" baseline="0" noProof="0" dirty="0" smtClean="0">
              <a:ln>
                <a:noFill/>
              </a:ln>
              <a:solidFill>
                <a:srgbClr val="FF0909"/>
              </a:solidFill>
              <a:effectLst/>
              <a:uLnTx/>
              <a:uFillTx/>
              <a:latin typeface="+mj-lt"/>
              <a:ea typeface="+mj-ea"/>
              <a:cs typeface="+mj-cs"/>
            </a:endParaRPr>
          </a:p>
        </p:txBody>
      </p:sp>
      <p:sp>
        <p:nvSpPr>
          <p:cNvPr id="12" name="Заголовок 1"/>
          <p:cNvSpPr txBox="1">
            <a:spLocks/>
          </p:cNvSpPr>
          <p:nvPr/>
        </p:nvSpPr>
        <p:spPr>
          <a:xfrm>
            <a:off x="6643702" y="1643050"/>
            <a:ext cx="1714512" cy="785818"/>
          </a:xfrm>
          <a:prstGeom prst="rect">
            <a:avLst/>
          </a:prstGeom>
        </p:spPr>
        <p:txBody>
          <a:bodyPr vert="horz" anchor="ctr">
            <a:normAutofit/>
          </a:bodyPr>
          <a:lstStyle/>
          <a:p>
            <a:pPr marL="624078" lvl="0" indent="-514350">
              <a:spcBef>
                <a:spcPct val="0"/>
              </a:spcBef>
              <a:defRPr/>
            </a:pPr>
            <a:r>
              <a:rPr lang="zh-CN" altLang="en-US" sz="2800" dirty="0"/>
              <a:t>现在</a:t>
            </a:r>
            <a:endParaRPr kumimoji="0" lang="uk-UA" sz="2800" i="0" u="sng" strike="noStrike" kern="1200" cap="none" spc="0" normalizeH="0" baseline="0" noProof="0" dirty="0" smtClean="0">
              <a:ln>
                <a:noFill/>
              </a:ln>
              <a:solidFill>
                <a:srgbClr val="4F8747"/>
              </a:solidFill>
              <a:effectLst/>
              <a:uLnTx/>
              <a:uFillTx/>
              <a:latin typeface="+mj-lt"/>
              <a:ea typeface="+mj-ea"/>
              <a:cs typeface="+mj-cs"/>
            </a:endParaRPr>
          </a:p>
        </p:txBody>
      </p:sp>
      <p:sp>
        <p:nvSpPr>
          <p:cNvPr id="13" name="Заголовок 1"/>
          <p:cNvSpPr>
            <a:spLocks noGrp="1"/>
          </p:cNvSpPr>
          <p:nvPr>
            <p:ph type="title"/>
          </p:nvPr>
        </p:nvSpPr>
        <p:spPr>
          <a:xfrm>
            <a:off x="0" y="642918"/>
            <a:ext cx="8786874" cy="785818"/>
          </a:xfrm>
        </p:spPr>
        <p:txBody>
          <a:bodyPr>
            <a:normAutofit/>
          </a:bodyPr>
          <a:lstStyle/>
          <a:p>
            <a:pPr marL="624078" indent="-514350"/>
            <a:r>
              <a:rPr lang="zh-CN" altLang="en-US" sz="2400" b="1" dirty="0"/>
              <a:t>动态情况</a:t>
            </a:r>
            <a:endParaRPr lang="uk-UA" sz="2400" b="1" dirty="0" smtClean="0">
              <a:solidFill>
                <a:srgbClr val="C00000"/>
              </a:solidFill>
            </a:endParaRPr>
          </a:p>
        </p:txBody>
      </p:sp>
      <p:sp>
        <p:nvSpPr>
          <p:cNvPr id="14" name="Заголовок 1"/>
          <p:cNvSpPr txBox="1">
            <a:spLocks/>
          </p:cNvSpPr>
          <p:nvPr/>
        </p:nvSpPr>
        <p:spPr>
          <a:xfrm>
            <a:off x="214282" y="2285992"/>
            <a:ext cx="4429156" cy="785818"/>
          </a:xfrm>
          <a:prstGeom prst="rect">
            <a:avLst/>
          </a:prstGeom>
        </p:spPr>
        <p:txBody>
          <a:bodyPr vert="horz" anchor="ctr">
            <a:normAutofit/>
          </a:bodyPr>
          <a:lstStyle/>
          <a:p>
            <a:pPr marL="624078" lvl="0" indent="-514350" algn="ctr">
              <a:spcBef>
                <a:spcPct val="0"/>
              </a:spcBef>
              <a:defRPr/>
            </a:pPr>
            <a:r>
              <a:rPr lang="zh-CN" altLang="en-US" sz="1600" dirty="0"/>
              <a:t>约每天</a:t>
            </a:r>
            <a:r>
              <a:rPr lang="ru-RU" sz="1600" dirty="0"/>
              <a:t>3200</a:t>
            </a:r>
            <a:r>
              <a:rPr lang="zh-CN" altLang="en-US" sz="1600" dirty="0"/>
              <a:t>份（</a:t>
            </a:r>
            <a:r>
              <a:rPr lang="ru-RU" sz="1600" dirty="0"/>
              <a:t>100</a:t>
            </a:r>
            <a:r>
              <a:rPr lang="zh-CN" altLang="en-US" sz="1600" dirty="0"/>
              <a:t>多名员工）</a:t>
            </a:r>
            <a:endParaRPr kumimoji="0" lang="uk-UA" sz="1600" b="1" i="0" u="none" strike="noStrike" kern="1200" cap="none" spc="0" normalizeH="0" baseline="0" noProof="0" dirty="0" smtClean="0">
              <a:ln>
                <a:noFill/>
              </a:ln>
              <a:solidFill>
                <a:schemeClr val="accent2">
                  <a:lumMod val="50000"/>
                </a:schemeClr>
              </a:solidFill>
              <a:effectLst/>
              <a:uLnTx/>
              <a:uFillTx/>
              <a:latin typeface="+mj-lt"/>
              <a:ea typeface="+mj-ea"/>
              <a:cs typeface="+mj-cs"/>
            </a:endParaRPr>
          </a:p>
        </p:txBody>
      </p:sp>
      <p:sp>
        <p:nvSpPr>
          <p:cNvPr id="15" name="Заголовок 1"/>
          <p:cNvSpPr txBox="1">
            <a:spLocks/>
          </p:cNvSpPr>
          <p:nvPr/>
        </p:nvSpPr>
        <p:spPr>
          <a:xfrm>
            <a:off x="5857884" y="2285992"/>
            <a:ext cx="3143240" cy="857256"/>
          </a:xfrm>
          <a:prstGeom prst="rect">
            <a:avLst/>
          </a:prstGeom>
        </p:spPr>
        <p:txBody>
          <a:bodyPr vert="horz" anchor="ctr">
            <a:normAutofit/>
          </a:bodyPr>
          <a:lstStyle/>
          <a:p>
            <a:pPr marL="624078" lvl="0" indent="-514350" algn="ctr">
              <a:spcBef>
                <a:spcPct val="0"/>
              </a:spcBef>
            </a:pPr>
            <a:r>
              <a:rPr lang="zh-CN" altLang="en-US" sz="1600" dirty="0"/>
              <a:t>每天</a:t>
            </a:r>
            <a:r>
              <a:rPr lang="ru-RU" sz="1600" dirty="0"/>
              <a:t>14 400</a:t>
            </a:r>
            <a:r>
              <a:rPr lang="zh-CN" altLang="en-US" sz="1600" dirty="0"/>
              <a:t>多份（</a:t>
            </a:r>
            <a:r>
              <a:rPr lang="ru-RU" sz="1600" dirty="0"/>
              <a:t>10</a:t>
            </a:r>
            <a:r>
              <a:rPr lang="zh-CN" altLang="en-US" sz="1600" dirty="0"/>
              <a:t>名操作员）</a:t>
            </a:r>
            <a:endParaRPr lang="uk-UA" sz="1600" b="1" dirty="0" smtClean="0">
              <a:solidFill>
                <a:schemeClr val="accent2">
                  <a:lumMod val="50000"/>
                </a:schemeClr>
              </a:solidFill>
              <a:latin typeface="+mj-lt"/>
              <a:ea typeface="+mj-ea"/>
              <a:cs typeface="+mj-cs"/>
            </a:endParaRPr>
          </a:p>
        </p:txBody>
      </p:sp>
      <p:sp>
        <p:nvSpPr>
          <p:cNvPr id="16" name="Заголовок 1"/>
          <p:cNvSpPr txBox="1">
            <a:spLocks/>
          </p:cNvSpPr>
          <p:nvPr/>
        </p:nvSpPr>
        <p:spPr>
          <a:xfrm>
            <a:off x="142844" y="1214422"/>
            <a:ext cx="8786874" cy="571504"/>
          </a:xfrm>
          <a:prstGeom prst="rect">
            <a:avLst/>
          </a:prstGeom>
        </p:spPr>
        <p:txBody>
          <a:bodyPr vert="horz" anchor="ctr">
            <a:normAutofit lnSpcReduction="10000"/>
          </a:bodyPr>
          <a:lstStyle/>
          <a:p>
            <a:pPr marL="624078" lvl="0" indent="-514350">
              <a:spcBef>
                <a:spcPct val="0"/>
              </a:spcBef>
            </a:pPr>
            <a:r>
              <a:rPr lang="ru-RU" sz="3200" dirty="0"/>
              <a:t>2015</a:t>
            </a:r>
            <a:r>
              <a:rPr lang="zh-CN" altLang="en-US" sz="3200" dirty="0"/>
              <a:t>年上半年办理了</a:t>
            </a:r>
            <a:r>
              <a:rPr lang="ru-RU" sz="3200" dirty="0"/>
              <a:t>603 000</a:t>
            </a:r>
            <a:r>
              <a:rPr lang="zh-CN" altLang="en-US" sz="3200" dirty="0"/>
              <a:t>份许可证</a:t>
            </a:r>
            <a:endParaRPr kumimoji="0" lang="uk-UA" sz="3200" b="1" i="0" u="none" strike="noStrike" kern="1200" cap="none" spc="0" normalizeH="0" baseline="0" noProof="0" dirty="0" smtClean="0">
              <a:ln>
                <a:noFill/>
              </a:ln>
              <a:solidFill>
                <a:srgbClr val="C00000"/>
              </a:solidFill>
              <a:effectLst/>
              <a:uLnTx/>
              <a:uFillTx/>
              <a:latin typeface="+mj-lt"/>
              <a:ea typeface="+mj-ea"/>
              <a:cs typeface="+mj-cs"/>
            </a:endParaRPr>
          </a:p>
        </p:txBody>
      </p:sp>
      <p:pic>
        <p:nvPicPr>
          <p:cNvPr id="17" name="Рисунок 16" descr="http://www.trkterra.ru/sites/default/files/field/image/new_region/call-center.jpg"/>
          <p:cNvPicPr/>
          <p:nvPr/>
        </p:nvPicPr>
        <p:blipFill>
          <a:blip r:embed="rId5" cstate="print"/>
          <a:srcRect/>
          <a:stretch>
            <a:fillRect/>
          </a:stretch>
        </p:blipFill>
        <p:spPr bwMode="auto">
          <a:xfrm flipH="1">
            <a:off x="4643438" y="3214686"/>
            <a:ext cx="4391037" cy="285274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4" name="Picture 3" descr="H:\295615_BIG.jpg"/>
          <p:cNvPicPr>
            <a:picLocks noChangeAspect="1" noChangeArrowheads="1"/>
          </p:cNvPicPr>
          <p:nvPr/>
        </p:nvPicPr>
        <p:blipFill>
          <a:blip r:embed="rId4" cstate="print">
            <a:extLst>
              <a:ext uri="{28A0092B-C50C-407E-A947-70E740481C1C}">
                <a14:useLocalDpi xmlns:a14="http://schemas.microsoft.com/office/drawing/2010/main" val="0"/>
              </a:ext>
            </a:extLst>
          </a:blip>
          <a:srcRect b="10921"/>
          <a:stretch>
            <a:fillRect/>
          </a:stretch>
        </p:blipFill>
        <p:spPr bwMode="auto">
          <a:xfrm>
            <a:off x="3175" y="0"/>
            <a:ext cx="9144000" cy="6864350"/>
          </a:xfrm>
          <a:prstGeom prst="rect">
            <a:avLst/>
          </a:prstGeom>
          <a:noFill/>
          <a:ln w="9525" cmpd="tri">
            <a:solidFill>
              <a:srgbClr val="00B050">
                <a:alpha val="52940"/>
              </a:srgbClr>
            </a:solidFill>
            <a:miter lim="800000"/>
            <a:headEnd/>
            <a:tailEnd/>
          </a:ln>
          <a:extLst>
            <a:ext uri="{909E8E84-426E-40DD-AFC4-6F175D3DCCD1}">
              <a14:hiddenFill xmlns:a14="http://schemas.microsoft.com/office/drawing/2010/main">
                <a:solidFill>
                  <a:srgbClr val="FFFFFF"/>
                </a:solidFill>
              </a14:hiddenFill>
            </a:ext>
          </a:extLst>
        </p:spPr>
      </p:pic>
      <p:sp>
        <p:nvSpPr>
          <p:cNvPr id="30" name="Полилиния 29"/>
          <p:cNvSpPr/>
          <p:nvPr/>
        </p:nvSpPr>
        <p:spPr>
          <a:xfrm>
            <a:off x="2406650" y="6288088"/>
            <a:ext cx="1389063" cy="112712"/>
          </a:xfrm>
          <a:custGeom>
            <a:avLst/>
            <a:gdLst>
              <a:gd name="connsiteX0" fmla="*/ 0 w 1388853"/>
              <a:gd name="connsiteY0" fmla="*/ 43132 h 112143"/>
              <a:gd name="connsiteX1" fmla="*/ 77638 w 1388853"/>
              <a:gd name="connsiteY1" fmla="*/ 17252 h 112143"/>
              <a:gd name="connsiteX2" fmla="*/ 103517 w 1388853"/>
              <a:gd name="connsiteY2" fmla="*/ 8626 h 112143"/>
              <a:gd name="connsiteX3" fmla="*/ 129396 w 1388853"/>
              <a:gd name="connsiteY3" fmla="*/ 0 h 112143"/>
              <a:gd name="connsiteX4" fmla="*/ 276045 w 1388853"/>
              <a:gd name="connsiteY4" fmla="*/ 17252 h 112143"/>
              <a:gd name="connsiteX5" fmla="*/ 327804 w 1388853"/>
              <a:gd name="connsiteY5" fmla="*/ 34505 h 112143"/>
              <a:gd name="connsiteX6" fmla="*/ 345056 w 1388853"/>
              <a:gd name="connsiteY6" fmla="*/ 60385 h 112143"/>
              <a:gd name="connsiteX7" fmla="*/ 405441 w 1388853"/>
              <a:gd name="connsiteY7" fmla="*/ 77637 h 112143"/>
              <a:gd name="connsiteX8" fmla="*/ 448573 w 1388853"/>
              <a:gd name="connsiteY8" fmla="*/ 94890 h 112143"/>
              <a:gd name="connsiteX9" fmla="*/ 500332 w 1388853"/>
              <a:gd name="connsiteY9" fmla="*/ 112143 h 112143"/>
              <a:gd name="connsiteX10" fmla="*/ 612475 w 1388853"/>
              <a:gd name="connsiteY10" fmla="*/ 112143 h 112143"/>
              <a:gd name="connsiteX11" fmla="*/ 1043796 w 1388853"/>
              <a:gd name="connsiteY11" fmla="*/ 103517 h 112143"/>
              <a:gd name="connsiteX12" fmla="*/ 1138687 w 1388853"/>
              <a:gd name="connsiteY12" fmla="*/ 112143 h 112143"/>
              <a:gd name="connsiteX13" fmla="*/ 1337094 w 1388853"/>
              <a:gd name="connsiteY13" fmla="*/ 94890 h 112143"/>
              <a:gd name="connsiteX14" fmla="*/ 1362973 w 1388853"/>
              <a:gd name="connsiteY14" fmla="*/ 86264 h 112143"/>
              <a:gd name="connsiteX15" fmla="*/ 1388853 w 1388853"/>
              <a:gd name="connsiteY15" fmla="*/ 69011 h 11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88853" h="112143">
                <a:moveTo>
                  <a:pt x="0" y="43132"/>
                </a:moveTo>
                <a:lnTo>
                  <a:pt x="77638" y="17252"/>
                </a:lnTo>
                <a:lnTo>
                  <a:pt x="103517" y="8626"/>
                </a:lnTo>
                <a:lnTo>
                  <a:pt x="129396" y="0"/>
                </a:lnTo>
                <a:cubicBezTo>
                  <a:pt x="177616" y="4018"/>
                  <a:pt x="228563" y="4303"/>
                  <a:pt x="276045" y="17252"/>
                </a:cubicBezTo>
                <a:cubicBezTo>
                  <a:pt x="293590" y="22037"/>
                  <a:pt x="327804" y="34505"/>
                  <a:pt x="327804" y="34505"/>
                </a:cubicBezTo>
                <a:cubicBezTo>
                  <a:pt x="333555" y="43132"/>
                  <a:pt x="336960" y="53908"/>
                  <a:pt x="345056" y="60385"/>
                </a:cubicBezTo>
                <a:cubicBezTo>
                  <a:pt x="350989" y="65131"/>
                  <a:pt x="402786" y="76752"/>
                  <a:pt x="405441" y="77637"/>
                </a:cubicBezTo>
                <a:cubicBezTo>
                  <a:pt x="420131" y="82534"/>
                  <a:pt x="434020" y="89598"/>
                  <a:pt x="448573" y="94890"/>
                </a:cubicBezTo>
                <a:cubicBezTo>
                  <a:pt x="465664" y="101105"/>
                  <a:pt x="500332" y="112143"/>
                  <a:pt x="500332" y="112143"/>
                </a:cubicBezTo>
                <a:cubicBezTo>
                  <a:pt x="675430" y="87130"/>
                  <a:pt x="456877" y="112143"/>
                  <a:pt x="612475" y="112143"/>
                </a:cubicBezTo>
                <a:cubicBezTo>
                  <a:pt x="756277" y="112143"/>
                  <a:pt x="900022" y="106392"/>
                  <a:pt x="1043796" y="103517"/>
                </a:cubicBezTo>
                <a:cubicBezTo>
                  <a:pt x="1075426" y="106392"/>
                  <a:pt x="1106926" y="112143"/>
                  <a:pt x="1138687" y="112143"/>
                </a:cubicBezTo>
                <a:cubicBezTo>
                  <a:pt x="1204418" y="112143"/>
                  <a:pt x="1272598" y="111014"/>
                  <a:pt x="1337094" y="94890"/>
                </a:cubicBezTo>
                <a:cubicBezTo>
                  <a:pt x="1345915" y="92685"/>
                  <a:pt x="1354347" y="89139"/>
                  <a:pt x="1362973" y="86264"/>
                </a:cubicBezTo>
                <a:lnTo>
                  <a:pt x="1388853" y="69011"/>
                </a:lnTo>
              </a:path>
            </a:pathLst>
          </a:custGeom>
          <a:ln w="304800" cmpd="tri">
            <a:solidFill>
              <a:srgbClr val="00B050">
                <a:alpha val="53000"/>
              </a:srgb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uk-UA"/>
          </a:p>
        </p:txBody>
      </p:sp>
      <p:sp>
        <p:nvSpPr>
          <p:cNvPr id="29" name="Полилиния 28"/>
          <p:cNvSpPr/>
          <p:nvPr/>
        </p:nvSpPr>
        <p:spPr>
          <a:xfrm>
            <a:off x="2122488" y="3886200"/>
            <a:ext cx="747712" cy="2333625"/>
          </a:xfrm>
          <a:custGeom>
            <a:avLst/>
            <a:gdLst>
              <a:gd name="connsiteX0" fmla="*/ 741872 w 748378"/>
              <a:gd name="connsiteY0" fmla="*/ 4387 h 2333519"/>
              <a:gd name="connsiteX1" fmla="*/ 707366 w 748378"/>
              <a:gd name="connsiteY1" fmla="*/ 82025 h 2333519"/>
              <a:gd name="connsiteX2" fmla="*/ 698740 w 748378"/>
              <a:gd name="connsiteY2" fmla="*/ 107904 h 2333519"/>
              <a:gd name="connsiteX3" fmla="*/ 655608 w 748378"/>
              <a:gd name="connsiteY3" fmla="*/ 159663 h 2333519"/>
              <a:gd name="connsiteX4" fmla="*/ 621102 w 748378"/>
              <a:gd name="connsiteY4" fmla="*/ 211421 h 2333519"/>
              <a:gd name="connsiteX5" fmla="*/ 543464 w 748378"/>
              <a:gd name="connsiteY5" fmla="*/ 289059 h 2333519"/>
              <a:gd name="connsiteX6" fmla="*/ 517585 w 748378"/>
              <a:gd name="connsiteY6" fmla="*/ 314938 h 2333519"/>
              <a:gd name="connsiteX7" fmla="*/ 491706 w 748378"/>
              <a:gd name="connsiteY7" fmla="*/ 340817 h 2333519"/>
              <a:gd name="connsiteX8" fmla="*/ 474453 w 748378"/>
              <a:gd name="connsiteY8" fmla="*/ 366697 h 2333519"/>
              <a:gd name="connsiteX9" fmla="*/ 422694 w 748378"/>
              <a:gd name="connsiteY9" fmla="*/ 401202 h 2333519"/>
              <a:gd name="connsiteX10" fmla="*/ 396815 w 748378"/>
              <a:gd name="connsiteY10" fmla="*/ 418455 h 2333519"/>
              <a:gd name="connsiteX11" fmla="*/ 370936 w 748378"/>
              <a:gd name="connsiteY11" fmla="*/ 435708 h 2333519"/>
              <a:gd name="connsiteX12" fmla="*/ 319177 w 748378"/>
              <a:gd name="connsiteY12" fmla="*/ 487466 h 2333519"/>
              <a:gd name="connsiteX13" fmla="*/ 267419 w 748378"/>
              <a:gd name="connsiteY13" fmla="*/ 565104 h 2333519"/>
              <a:gd name="connsiteX14" fmla="*/ 250166 w 748378"/>
              <a:gd name="connsiteY14" fmla="*/ 590983 h 2333519"/>
              <a:gd name="connsiteX15" fmla="*/ 232913 w 748378"/>
              <a:gd name="connsiteY15" fmla="*/ 616863 h 2333519"/>
              <a:gd name="connsiteX16" fmla="*/ 215660 w 748378"/>
              <a:gd name="connsiteY16" fmla="*/ 668621 h 2333519"/>
              <a:gd name="connsiteX17" fmla="*/ 207034 w 748378"/>
              <a:gd name="connsiteY17" fmla="*/ 694500 h 2333519"/>
              <a:gd name="connsiteX18" fmla="*/ 189781 w 748378"/>
              <a:gd name="connsiteY18" fmla="*/ 901534 h 2333519"/>
              <a:gd name="connsiteX19" fmla="*/ 181155 w 748378"/>
              <a:gd name="connsiteY19" fmla="*/ 927414 h 2333519"/>
              <a:gd name="connsiteX20" fmla="*/ 163902 w 748378"/>
              <a:gd name="connsiteY20" fmla="*/ 953293 h 2333519"/>
              <a:gd name="connsiteX21" fmla="*/ 138023 w 748378"/>
              <a:gd name="connsiteY21" fmla="*/ 1005051 h 2333519"/>
              <a:gd name="connsiteX22" fmla="*/ 120770 w 748378"/>
              <a:gd name="connsiteY22" fmla="*/ 1056810 h 2333519"/>
              <a:gd name="connsiteX23" fmla="*/ 94891 w 748378"/>
              <a:gd name="connsiteY23" fmla="*/ 1134448 h 2333519"/>
              <a:gd name="connsiteX24" fmla="*/ 86264 w 748378"/>
              <a:gd name="connsiteY24" fmla="*/ 1160327 h 2333519"/>
              <a:gd name="connsiteX25" fmla="*/ 34506 w 748378"/>
              <a:gd name="connsiteY25" fmla="*/ 1237965 h 2333519"/>
              <a:gd name="connsiteX26" fmla="*/ 17253 w 748378"/>
              <a:gd name="connsiteY26" fmla="*/ 1263844 h 2333519"/>
              <a:gd name="connsiteX27" fmla="*/ 0 w 748378"/>
              <a:gd name="connsiteY27" fmla="*/ 1289723 h 2333519"/>
              <a:gd name="connsiteX28" fmla="*/ 8627 w 748378"/>
              <a:gd name="connsiteY28" fmla="*/ 1332855 h 2333519"/>
              <a:gd name="connsiteX29" fmla="*/ 34506 w 748378"/>
              <a:gd name="connsiteY29" fmla="*/ 1410493 h 2333519"/>
              <a:gd name="connsiteX30" fmla="*/ 51759 w 748378"/>
              <a:gd name="connsiteY30" fmla="*/ 1462251 h 2333519"/>
              <a:gd name="connsiteX31" fmla="*/ 103517 w 748378"/>
              <a:gd name="connsiteY31" fmla="*/ 1539889 h 2333519"/>
              <a:gd name="connsiteX32" fmla="*/ 120770 w 748378"/>
              <a:gd name="connsiteY32" fmla="*/ 1565768 h 2333519"/>
              <a:gd name="connsiteX33" fmla="*/ 138023 w 748378"/>
              <a:gd name="connsiteY33" fmla="*/ 1652032 h 2333519"/>
              <a:gd name="connsiteX34" fmla="*/ 146649 w 748378"/>
              <a:gd name="connsiteY34" fmla="*/ 1695165 h 2333519"/>
              <a:gd name="connsiteX35" fmla="*/ 163902 w 748378"/>
              <a:gd name="connsiteY35" fmla="*/ 1815934 h 2333519"/>
              <a:gd name="connsiteX36" fmla="*/ 172528 w 748378"/>
              <a:gd name="connsiteY36" fmla="*/ 2117859 h 2333519"/>
              <a:gd name="connsiteX37" fmla="*/ 181155 w 748378"/>
              <a:gd name="connsiteY37" fmla="*/ 2204123 h 2333519"/>
              <a:gd name="connsiteX38" fmla="*/ 189781 w 748378"/>
              <a:gd name="connsiteY38" fmla="*/ 2333519 h 23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48378" h="2333519">
                <a:moveTo>
                  <a:pt x="741872" y="4387"/>
                </a:moveTo>
                <a:cubicBezTo>
                  <a:pt x="697359" y="137926"/>
                  <a:pt x="748378" y="0"/>
                  <a:pt x="707366" y="82025"/>
                </a:cubicBezTo>
                <a:cubicBezTo>
                  <a:pt x="703300" y="90158"/>
                  <a:pt x="702806" y="99771"/>
                  <a:pt x="698740" y="107904"/>
                </a:cubicBezTo>
                <a:cubicBezTo>
                  <a:pt x="680247" y="144889"/>
                  <a:pt x="682314" y="125327"/>
                  <a:pt x="655608" y="159663"/>
                </a:cubicBezTo>
                <a:cubicBezTo>
                  <a:pt x="642878" y="176030"/>
                  <a:pt x="635764" y="196759"/>
                  <a:pt x="621102" y="211421"/>
                </a:cubicBezTo>
                <a:lnTo>
                  <a:pt x="543464" y="289059"/>
                </a:lnTo>
                <a:lnTo>
                  <a:pt x="517585" y="314938"/>
                </a:lnTo>
                <a:cubicBezTo>
                  <a:pt x="508959" y="323564"/>
                  <a:pt x="498473" y="330666"/>
                  <a:pt x="491706" y="340817"/>
                </a:cubicBezTo>
                <a:cubicBezTo>
                  <a:pt x="485955" y="349444"/>
                  <a:pt x="482256" y="359870"/>
                  <a:pt x="474453" y="366697"/>
                </a:cubicBezTo>
                <a:cubicBezTo>
                  <a:pt x="458848" y="380351"/>
                  <a:pt x="439947" y="389700"/>
                  <a:pt x="422694" y="401202"/>
                </a:cubicBezTo>
                <a:lnTo>
                  <a:pt x="396815" y="418455"/>
                </a:lnTo>
                <a:cubicBezTo>
                  <a:pt x="388189" y="424206"/>
                  <a:pt x="378267" y="428377"/>
                  <a:pt x="370936" y="435708"/>
                </a:cubicBezTo>
                <a:cubicBezTo>
                  <a:pt x="353683" y="452961"/>
                  <a:pt x="332711" y="467164"/>
                  <a:pt x="319177" y="487466"/>
                </a:cubicBezTo>
                <a:lnTo>
                  <a:pt x="267419" y="565104"/>
                </a:lnTo>
                <a:lnTo>
                  <a:pt x="250166" y="590983"/>
                </a:lnTo>
                <a:lnTo>
                  <a:pt x="232913" y="616863"/>
                </a:lnTo>
                <a:lnTo>
                  <a:pt x="215660" y="668621"/>
                </a:lnTo>
                <a:lnTo>
                  <a:pt x="207034" y="694500"/>
                </a:lnTo>
                <a:cubicBezTo>
                  <a:pt x="201139" y="812407"/>
                  <a:pt x="211691" y="824851"/>
                  <a:pt x="189781" y="901534"/>
                </a:cubicBezTo>
                <a:cubicBezTo>
                  <a:pt x="187283" y="910277"/>
                  <a:pt x="185222" y="919281"/>
                  <a:pt x="181155" y="927414"/>
                </a:cubicBezTo>
                <a:cubicBezTo>
                  <a:pt x="176519" y="936687"/>
                  <a:pt x="169653" y="944667"/>
                  <a:pt x="163902" y="953293"/>
                </a:cubicBezTo>
                <a:cubicBezTo>
                  <a:pt x="132445" y="1047667"/>
                  <a:pt x="182613" y="904723"/>
                  <a:pt x="138023" y="1005051"/>
                </a:cubicBezTo>
                <a:cubicBezTo>
                  <a:pt x="130637" y="1021670"/>
                  <a:pt x="126521" y="1039557"/>
                  <a:pt x="120770" y="1056810"/>
                </a:cubicBezTo>
                <a:lnTo>
                  <a:pt x="94891" y="1134448"/>
                </a:lnTo>
                <a:cubicBezTo>
                  <a:pt x="92016" y="1143074"/>
                  <a:pt x="91308" y="1152761"/>
                  <a:pt x="86264" y="1160327"/>
                </a:cubicBezTo>
                <a:lnTo>
                  <a:pt x="34506" y="1237965"/>
                </a:lnTo>
                <a:lnTo>
                  <a:pt x="17253" y="1263844"/>
                </a:lnTo>
                <a:lnTo>
                  <a:pt x="0" y="1289723"/>
                </a:lnTo>
                <a:cubicBezTo>
                  <a:pt x="2876" y="1304100"/>
                  <a:pt x="4769" y="1318710"/>
                  <a:pt x="8627" y="1332855"/>
                </a:cubicBezTo>
                <a:cubicBezTo>
                  <a:pt x="8641" y="1332908"/>
                  <a:pt x="30184" y="1397527"/>
                  <a:pt x="34506" y="1410493"/>
                </a:cubicBezTo>
                <a:cubicBezTo>
                  <a:pt x="34508" y="1410498"/>
                  <a:pt x="51756" y="1462247"/>
                  <a:pt x="51759" y="1462251"/>
                </a:cubicBezTo>
                <a:lnTo>
                  <a:pt x="103517" y="1539889"/>
                </a:lnTo>
                <a:lnTo>
                  <a:pt x="120770" y="1565768"/>
                </a:lnTo>
                <a:cubicBezTo>
                  <a:pt x="136026" y="1626795"/>
                  <a:pt x="123924" y="1574487"/>
                  <a:pt x="138023" y="1652032"/>
                </a:cubicBezTo>
                <a:cubicBezTo>
                  <a:pt x="140646" y="1666458"/>
                  <a:pt x="144575" y="1680650"/>
                  <a:pt x="146649" y="1695165"/>
                </a:cubicBezTo>
                <a:cubicBezTo>
                  <a:pt x="167140" y="1838599"/>
                  <a:pt x="144401" y="1718425"/>
                  <a:pt x="163902" y="1815934"/>
                </a:cubicBezTo>
                <a:cubicBezTo>
                  <a:pt x="166777" y="1916576"/>
                  <a:pt x="168058" y="2017276"/>
                  <a:pt x="172528" y="2117859"/>
                </a:cubicBezTo>
                <a:cubicBezTo>
                  <a:pt x="173811" y="2146729"/>
                  <a:pt x="178415" y="2175355"/>
                  <a:pt x="181155" y="2204123"/>
                </a:cubicBezTo>
                <a:cubicBezTo>
                  <a:pt x="190822" y="2305628"/>
                  <a:pt x="189781" y="2269006"/>
                  <a:pt x="189781" y="2333519"/>
                </a:cubicBezTo>
              </a:path>
            </a:pathLst>
          </a:custGeom>
          <a:ln w="304800" cmpd="tri">
            <a:solidFill>
              <a:srgbClr val="00B050">
                <a:alpha val="53000"/>
              </a:srgb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uk-UA"/>
          </a:p>
        </p:txBody>
      </p:sp>
      <p:sp>
        <p:nvSpPr>
          <p:cNvPr id="31" name="Полилиния 30"/>
          <p:cNvSpPr/>
          <p:nvPr/>
        </p:nvSpPr>
        <p:spPr>
          <a:xfrm>
            <a:off x="1336675" y="3759200"/>
            <a:ext cx="1484313" cy="287338"/>
          </a:xfrm>
          <a:custGeom>
            <a:avLst/>
            <a:gdLst>
              <a:gd name="connsiteX0" fmla="*/ 1483744 w 1483744"/>
              <a:gd name="connsiteY0" fmla="*/ 208648 h 286286"/>
              <a:gd name="connsiteX1" fmla="*/ 1423359 w 1483744"/>
              <a:gd name="connsiteY1" fmla="*/ 217274 h 286286"/>
              <a:gd name="connsiteX2" fmla="*/ 1285336 w 1483744"/>
              <a:gd name="connsiteY2" fmla="*/ 225901 h 286286"/>
              <a:gd name="connsiteX3" fmla="*/ 1233578 w 1483744"/>
              <a:gd name="connsiteY3" fmla="*/ 243154 h 286286"/>
              <a:gd name="connsiteX4" fmla="*/ 1181819 w 1483744"/>
              <a:gd name="connsiteY4" fmla="*/ 260406 h 286286"/>
              <a:gd name="connsiteX5" fmla="*/ 1155940 w 1483744"/>
              <a:gd name="connsiteY5" fmla="*/ 269033 h 286286"/>
              <a:gd name="connsiteX6" fmla="*/ 1130061 w 1483744"/>
              <a:gd name="connsiteY6" fmla="*/ 286286 h 286286"/>
              <a:gd name="connsiteX7" fmla="*/ 948906 w 1483744"/>
              <a:gd name="connsiteY7" fmla="*/ 269033 h 286286"/>
              <a:gd name="connsiteX8" fmla="*/ 871268 w 1483744"/>
              <a:gd name="connsiteY8" fmla="*/ 251780 h 286286"/>
              <a:gd name="connsiteX9" fmla="*/ 828136 w 1483744"/>
              <a:gd name="connsiteY9" fmla="*/ 243154 h 286286"/>
              <a:gd name="connsiteX10" fmla="*/ 836763 w 1483744"/>
              <a:gd name="connsiteY10" fmla="*/ 208648 h 286286"/>
              <a:gd name="connsiteX11" fmla="*/ 776378 w 1483744"/>
              <a:gd name="connsiteY11" fmla="*/ 200022 h 286286"/>
              <a:gd name="connsiteX12" fmla="*/ 724619 w 1483744"/>
              <a:gd name="connsiteY12" fmla="*/ 182769 h 286286"/>
              <a:gd name="connsiteX13" fmla="*/ 672861 w 1483744"/>
              <a:gd name="connsiteY13" fmla="*/ 165516 h 286286"/>
              <a:gd name="connsiteX14" fmla="*/ 595223 w 1483744"/>
              <a:gd name="connsiteY14" fmla="*/ 148263 h 286286"/>
              <a:gd name="connsiteX15" fmla="*/ 543464 w 1483744"/>
              <a:gd name="connsiteY15" fmla="*/ 131010 h 286286"/>
              <a:gd name="connsiteX16" fmla="*/ 491706 w 1483744"/>
              <a:gd name="connsiteY16" fmla="*/ 105131 h 286286"/>
              <a:gd name="connsiteX17" fmla="*/ 414068 w 1483744"/>
              <a:gd name="connsiteY17" fmla="*/ 70625 h 286286"/>
              <a:gd name="connsiteX18" fmla="*/ 362310 w 1483744"/>
              <a:gd name="connsiteY18" fmla="*/ 53372 h 286286"/>
              <a:gd name="connsiteX19" fmla="*/ 336431 w 1483744"/>
              <a:gd name="connsiteY19" fmla="*/ 44746 h 286286"/>
              <a:gd name="connsiteX20" fmla="*/ 284672 w 1483744"/>
              <a:gd name="connsiteY20" fmla="*/ 36120 h 286286"/>
              <a:gd name="connsiteX21" fmla="*/ 224287 w 1483744"/>
              <a:gd name="connsiteY21" fmla="*/ 27493 h 286286"/>
              <a:gd name="connsiteX22" fmla="*/ 77638 w 1483744"/>
              <a:gd name="connsiteY22" fmla="*/ 1614 h 286286"/>
              <a:gd name="connsiteX23" fmla="*/ 0 w 1483744"/>
              <a:gd name="connsiteY23" fmla="*/ 1614 h 28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3744" h="286286">
                <a:moveTo>
                  <a:pt x="1483744" y="208648"/>
                </a:moveTo>
                <a:cubicBezTo>
                  <a:pt x="1463616" y="211523"/>
                  <a:pt x="1443615" y="215513"/>
                  <a:pt x="1423359" y="217274"/>
                </a:cubicBezTo>
                <a:cubicBezTo>
                  <a:pt x="1377435" y="221267"/>
                  <a:pt x="1331011" y="219672"/>
                  <a:pt x="1285336" y="225901"/>
                </a:cubicBezTo>
                <a:cubicBezTo>
                  <a:pt x="1267317" y="228358"/>
                  <a:pt x="1250831" y="237403"/>
                  <a:pt x="1233578" y="243154"/>
                </a:cubicBezTo>
                <a:lnTo>
                  <a:pt x="1181819" y="260406"/>
                </a:lnTo>
                <a:cubicBezTo>
                  <a:pt x="1173193" y="263282"/>
                  <a:pt x="1163506" y="263989"/>
                  <a:pt x="1155940" y="269033"/>
                </a:cubicBezTo>
                <a:lnTo>
                  <a:pt x="1130061" y="286286"/>
                </a:lnTo>
                <a:cubicBezTo>
                  <a:pt x="1059236" y="280838"/>
                  <a:pt x="1015278" y="279244"/>
                  <a:pt x="948906" y="269033"/>
                </a:cubicBezTo>
                <a:cubicBezTo>
                  <a:pt x="906642" y="262531"/>
                  <a:pt x="909896" y="260364"/>
                  <a:pt x="871268" y="251780"/>
                </a:cubicBezTo>
                <a:cubicBezTo>
                  <a:pt x="856955" y="248600"/>
                  <a:pt x="842513" y="246029"/>
                  <a:pt x="828136" y="243154"/>
                </a:cubicBezTo>
                <a:cubicBezTo>
                  <a:pt x="831012" y="231652"/>
                  <a:pt x="845871" y="216238"/>
                  <a:pt x="836763" y="208648"/>
                </a:cubicBezTo>
                <a:cubicBezTo>
                  <a:pt x="821143" y="195631"/>
                  <a:pt x="796190" y="204594"/>
                  <a:pt x="776378" y="200022"/>
                </a:cubicBezTo>
                <a:cubicBezTo>
                  <a:pt x="758657" y="195933"/>
                  <a:pt x="741872" y="188520"/>
                  <a:pt x="724619" y="182769"/>
                </a:cubicBezTo>
                <a:lnTo>
                  <a:pt x="672861" y="165516"/>
                </a:lnTo>
                <a:cubicBezTo>
                  <a:pt x="648247" y="160593"/>
                  <a:pt x="619579" y="155570"/>
                  <a:pt x="595223" y="148263"/>
                </a:cubicBezTo>
                <a:cubicBezTo>
                  <a:pt x="577804" y="143037"/>
                  <a:pt x="558596" y="141098"/>
                  <a:pt x="543464" y="131010"/>
                </a:cubicBezTo>
                <a:cubicBezTo>
                  <a:pt x="510019" y="108713"/>
                  <a:pt x="527421" y="117035"/>
                  <a:pt x="491706" y="105131"/>
                </a:cubicBezTo>
                <a:cubicBezTo>
                  <a:pt x="450696" y="77790"/>
                  <a:pt x="475662" y="91156"/>
                  <a:pt x="414068" y="70625"/>
                </a:cubicBezTo>
                <a:lnTo>
                  <a:pt x="362310" y="53372"/>
                </a:lnTo>
                <a:cubicBezTo>
                  <a:pt x="353684" y="50497"/>
                  <a:pt x="345400" y="46241"/>
                  <a:pt x="336431" y="44746"/>
                </a:cubicBezTo>
                <a:lnTo>
                  <a:pt x="284672" y="36120"/>
                </a:lnTo>
                <a:cubicBezTo>
                  <a:pt x="264576" y="33028"/>
                  <a:pt x="244310" y="31027"/>
                  <a:pt x="224287" y="27493"/>
                </a:cubicBezTo>
                <a:cubicBezTo>
                  <a:pt x="187075" y="20926"/>
                  <a:pt x="119216" y="4213"/>
                  <a:pt x="77638" y="1614"/>
                </a:cubicBezTo>
                <a:cubicBezTo>
                  <a:pt x="51809" y="0"/>
                  <a:pt x="25879" y="1614"/>
                  <a:pt x="0" y="1614"/>
                </a:cubicBezTo>
              </a:path>
            </a:pathLst>
          </a:custGeom>
          <a:ln w="304800" cmpd="tri">
            <a:solidFill>
              <a:srgbClr val="00B050">
                <a:alpha val="53000"/>
              </a:srgb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uk-UA"/>
          </a:p>
        </p:txBody>
      </p:sp>
      <p:sp>
        <p:nvSpPr>
          <p:cNvPr id="33" name="Полилиния 32"/>
          <p:cNvSpPr/>
          <p:nvPr/>
        </p:nvSpPr>
        <p:spPr>
          <a:xfrm>
            <a:off x="4657725" y="877888"/>
            <a:ext cx="328613" cy="1036637"/>
          </a:xfrm>
          <a:custGeom>
            <a:avLst/>
            <a:gdLst>
              <a:gd name="connsiteX0" fmla="*/ 327804 w 327804"/>
              <a:gd name="connsiteY0" fmla="*/ 1037898 h 1037898"/>
              <a:gd name="connsiteX1" fmla="*/ 319178 w 327804"/>
              <a:gd name="connsiteY1" fmla="*/ 1012019 h 1037898"/>
              <a:gd name="connsiteX2" fmla="*/ 293298 w 327804"/>
              <a:gd name="connsiteY2" fmla="*/ 986140 h 1037898"/>
              <a:gd name="connsiteX3" fmla="*/ 276045 w 327804"/>
              <a:gd name="connsiteY3" fmla="*/ 960260 h 1037898"/>
              <a:gd name="connsiteX4" fmla="*/ 267419 w 327804"/>
              <a:gd name="connsiteY4" fmla="*/ 934381 h 1037898"/>
              <a:gd name="connsiteX5" fmla="*/ 241540 w 327804"/>
              <a:gd name="connsiteY5" fmla="*/ 925755 h 1037898"/>
              <a:gd name="connsiteX6" fmla="*/ 232913 w 327804"/>
              <a:gd name="connsiteY6" fmla="*/ 873996 h 1037898"/>
              <a:gd name="connsiteX7" fmla="*/ 215661 w 327804"/>
              <a:gd name="connsiteY7" fmla="*/ 822238 h 1037898"/>
              <a:gd name="connsiteX8" fmla="*/ 224287 w 327804"/>
              <a:gd name="connsiteY8" fmla="*/ 572072 h 1037898"/>
              <a:gd name="connsiteX9" fmla="*/ 207034 w 327804"/>
              <a:gd name="connsiteY9" fmla="*/ 382291 h 1037898"/>
              <a:gd name="connsiteX10" fmla="*/ 189781 w 327804"/>
              <a:gd name="connsiteY10" fmla="*/ 330532 h 1037898"/>
              <a:gd name="connsiteX11" fmla="*/ 172528 w 327804"/>
              <a:gd name="connsiteY11" fmla="*/ 278774 h 1037898"/>
              <a:gd name="connsiteX12" fmla="*/ 163902 w 327804"/>
              <a:gd name="connsiteY12" fmla="*/ 252894 h 1037898"/>
              <a:gd name="connsiteX13" fmla="*/ 146649 w 327804"/>
              <a:gd name="connsiteY13" fmla="*/ 227015 h 1037898"/>
              <a:gd name="connsiteX14" fmla="*/ 103517 w 327804"/>
              <a:gd name="connsiteY14" fmla="*/ 149377 h 1037898"/>
              <a:gd name="connsiteX15" fmla="*/ 77638 w 327804"/>
              <a:gd name="connsiteY15" fmla="*/ 132125 h 1037898"/>
              <a:gd name="connsiteX16" fmla="*/ 34506 w 327804"/>
              <a:gd name="connsiteY16" fmla="*/ 54487 h 1037898"/>
              <a:gd name="connsiteX17" fmla="*/ 17253 w 327804"/>
              <a:gd name="connsiteY17" fmla="*/ 28608 h 1037898"/>
              <a:gd name="connsiteX18" fmla="*/ 0 w 327804"/>
              <a:gd name="connsiteY18" fmla="*/ 2728 h 1037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7804" h="1037898">
                <a:moveTo>
                  <a:pt x="327804" y="1037898"/>
                </a:moveTo>
                <a:cubicBezTo>
                  <a:pt x="324929" y="1029272"/>
                  <a:pt x="324222" y="1019585"/>
                  <a:pt x="319178" y="1012019"/>
                </a:cubicBezTo>
                <a:cubicBezTo>
                  <a:pt x="312411" y="1001868"/>
                  <a:pt x="301108" y="995512"/>
                  <a:pt x="293298" y="986140"/>
                </a:cubicBezTo>
                <a:cubicBezTo>
                  <a:pt x="286661" y="978175"/>
                  <a:pt x="281796" y="968887"/>
                  <a:pt x="276045" y="960260"/>
                </a:cubicBezTo>
                <a:cubicBezTo>
                  <a:pt x="273170" y="951634"/>
                  <a:pt x="273849" y="940811"/>
                  <a:pt x="267419" y="934381"/>
                </a:cubicBezTo>
                <a:cubicBezTo>
                  <a:pt x="260989" y="927951"/>
                  <a:pt x="246051" y="933650"/>
                  <a:pt x="241540" y="925755"/>
                </a:cubicBezTo>
                <a:cubicBezTo>
                  <a:pt x="232862" y="910569"/>
                  <a:pt x="237155" y="890965"/>
                  <a:pt x="232913" y="873996"/>
                </a:cubicBezTo>
                <a:cubicBezTo>
                  <a:pt x="228502" y="856353"/>
                  <a:pt x="215661" y="822238"/>
                  <a:pt x="215661" y="822238"/>
                </a:cubicBezTo>
                <a:cubicBezTo>
                  <a:pt x="218536" y="738849"/>
                  <a:pt x="224287" y="655510"/>
                  <a:pt x="224287" y="572072"/>
                </a:cubicBezTo>
                <a:cubicBezTo>
                  <a:pt x="224287" y="526737"/>
                  <a:pt x="222424" y="438721"/>
                  <a:pt x="207034" y="382291"/>
                </a:cubicBezTo>
                <a:cubicBezTo>
                  <a:pt x="202249" y="364746"/>
                  <a:pt x="195532" y="347785"/>
                  <a:pt x="189781" y="330532"/>
                </a:cubicBezTo>
                <a:lnTo>
                  <a:pt x="172528" y="278774"/>
                </a:lnTo>
                <a:cubicBezTo>
                  <a:pt x="169652" y="270147"/>
                  <a:pt x="168946" y="260460"/>
                  <a:pt x="163902" y="252894"/>
                </a:cubicBezTo>
                <a:lnTo>
                  <a:pt x="146649" y="227015"/>
                </a:lnTo>
                <a:cubicBezTo>
                  <a:pt x="137660" y="200047"/>
                  <a:pt x="128942" y="166327"/>
                  <a:pt x="103517" y="149377"/>
                </a:cubicBezTo>
                <a:lnTo>
                  <a:pt x="77638" y="132125"/>
                </a:lnTo>
                <a:cubicBezTo>
                  <a:pt x="62454" y="86575"/>
                  <a:pt x="74055" y="113810"/>
                  <a:pt x="34506" y="54487"/>
                </a:cubicBezTo>
                <a:lnTo>
                  <a:pt x="17253" y="28608"/>
                </a:lnTo>
                <a:cubicBezTo>
                  <a:pt x="7718" y="0"/>
                  <a:pt x="17720" y="2728"/>
                  <a:pt x="0" y="2728"/>
                </a:cubicBezTo>
              </a:path>
            </a:pathLst>
          </a:custGeom>
          <a:ln w="304800" cmpd="tri">
            <a:solidFill>
              <a:srgbClr val="00B050">
                <a:alpha val="53000"/>
              </a:srgb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uk-UA"/>
          </a:p>
        </p:txBody>
      </p:sp>
      <p:sp>
        <p:nvSpPr>
          <p:cNvPr id="32" name="Полилиния 31"/>
          <p:cNvSpPr/>
          <p:nvPr/>
        </p:nvSpPr>
        <p:spPr>
          <a:xfrm>
            <a:off x="3122613" y="1577975"/>
            <a:ext cx="474662" cy="1062038"/>
          </a:xfrm>
          <a:custGeom>
            <a:avLst/>
            <a:gdLst>
              <a:gd name="connsiteX0" fmla="*/ 474453 w 474453"/>
              <a:gd name="connsiteY0" fmla="*/ 1061049 h 1061049"/>
              <a:gd name="connsiteX1" fmla="*/ 414068 w 474453"/>
              <a:gd name="connsiteY1" fmla="*/ 1052423 h 1061049"/>
              <a:gd name="connsiteX2" fmla="*/ 388189 w 474453"/>
              <a:gd name="connsiteY2" fmla="*/ 1043796 h 1061049"/>
              <a:gd name="connsiteX3" fmla="*/ 379563 w 474453"/>
              <a:gd name="connsiteY3" fmla="*/ 1017917 h 1061049"/>
              <a:gd name="connsiteX4" fmla="*/ 362310 w 474453"/>
              <a:gd name="connsiteY4" fmla="*/ 992038 h 1061049"/>
              <a:gd name="connsiteX5" fmla="*/ 353683 w 474453"/>
              <a:gd name="connsiteY5" fmla="*/ 966158 h 1061049"/>
              <a:gd name="connsiteX6" fmla="*/ 310551 w 474453"/>
              <a:gd name="connsiteY6" fmla="*/ 888521 h 1061049"/>
              <a:gd name="connsiteX7" fmla="*/ 327804 w 474453"/>
              <a:gd name="connsiteY7" fmla="*/ 819509 h 1061049"/>
              <a:gd name="connsiteX8" fmla="*/ 345057 w 474453"/>
              <a:gd name="connsiteY8" fmla="*/ 793630 h 1061049"/>
              <a:gd name="connsiteX9" fmla="*/ 362310 w 474453"/>
              <a:gd name="connsiteY9" fmla="*/ 741872 h 1061049"/>
              <a:gd name="connsiteX10" fmla="*/ 370936 w 474453"/>
              <a:gd name="connsiteY10" fmla="*/ 698740 h 1061049"/>
              <a:gd name="connsiteX11" fmla="*/ 388189 w 474453"/>
              <a:gd name="connsiteY11" fmla="*/ 646981 h 1061049"/>
              <a:gd name="connsiteX12" fmla="*/ 396815 w 474453"/>
              <a:gd name="connsiteY12" fmla="*/ 621102 h 1061049"/>
              <a:gd name="connsiteX13" fmla="*/ 405442 w 474453"/>
              <a:gd name="connsiteY13" fmla="*/ 595223 h 1061049"/>
              <a:gd name="connsiteX14" fmla="*/ 405442 w 474453"/>
              <a:gd name="connsiteY14" fmla="*/ 293298 h 1061049"/>
              <a:gd name="connsiteX15" fmla="*/ 379563 w 474453"/>
              <a:gd name="connsiteY15" fmla="*/ 267419 h 1061049"/>
              <a:gd name="connsiteX16" fmla="*/ 336430 w 474453"/>
              <a:gd name="connsiteY16" fmla="*/ 215660 h 1061049"/>
              <a:gd name="connsiteX17" fmla="*/ 276046 w 474453"/>
              <a:gd name="connsiteY17" fmla="*/ 198408 h 1061049"/>
              <a:gd name="connsiteX18" fmla="*/ 224287 w 474453"/>
              <a:gd name="connsiteY18" fmla="*/ 163902 h 1061049"/>
              <a:gd name="connsiteX19" fmla="*/ 198408 w 474453"/>
              <a:gd name="connsiteY19" fmla="*/ 155275 h 1061049"/>
              <a:gd name="connsiteX20" fmla="*/ 146649 w 474453"/>
              <a:gd name="connsiteY20" fmla="*/ 120770 h 1061049"/>
              <a:gd name="connsiteX21" fmla="*/ 77638 w 474453"/>
              <a:gd name="connsiteY21" fmla="*/ 60385 h 1061049"/>
              <a:gd name="connsiteX22" fmla="*/ 51759 w 474453"/>
              <a:gd name="connsiteY22" fmla="*/ 43132 h 1061049"/>
              <a:gd name="connsiteX23" fmla="*/ 34506 w 474453"/>
              <a:gd name="connsiteY23" fmla="*/ 17253 h 1061049"/>
              <a:gd name="connsiteX24" fmla="*/ 8627 w 474453"/>
              <a:gd name="connsiteY24" fmla="*/ 8626 h 1061049"/>
              <a:gd name="connsiteX25" fmla="*/ 0 w 474453"/>
              <a:gd name="connsiteY25" fmla="*/ 0 h 106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453" h="1061049">
                <a:moveTo>
                  <a:pt x="474453" y="1061049"/>
                </a:moveTo>
                <a:cubicBezTo>
                  <a:pt x="454325" y="1058174"/>
                  <a:pt x="434006" y="1056411"/>
                  <a:pt x="414068" y="1052423"/>
                </a:cubicBezTo>
                <a:cubicBezTo>
                  <a:pt x="405152" y="1050640"/>
                  <a:pt x="394619" y="1050226"/>
                  <a:pt x="388189" y="1043796"/>
                </a:cubicBezTo>
                <a:cubicBezTo>
                  <a:pt x="381759" y="1037366"/>
                  <a:pt x="383629" y="1026050"/>
                  <a:pt x="379563" y="1017917"/>
                </a:cubicBezTo>
                <a:cubicBezTo>
                  <a:pt x="374926" y="1008644"/>
                  <a:pt x="366947" y="1001311"/>
                  <a:pt x="362310" y="992038"/>
                </a:cubicBezTo>
                <a:cubicBezTo>
                  <a:pt x="358243" y="983905"/>
                  <a:pt x="358099" y="974107"/>
                  <a:pt x="353683" y="966158"/>
                </a:cubicBezTo>
                <a:cubicBezTo>
                  <a:pt x="304245" y="877169"/>
                  <a:pt x="330072" y="947080"/>
                  <a:pt x="310551" y="888521"/>
                </a:cubicBezTo>
                <a:cubicBezTo>
                  <a:pt x="313831" y="872122"/>
                  <a:pt x="318964" y="837189"/>
                  <a:pt x="327804" y="819509"/>
                </a:cubicBezTo>
                <a:cubicBezTo>
                  <a:pt x="332440" y="810236"/>
                  <a:pt x="339306" y="802256"/>
                  <a:pt x="345057" y="793630"/>
                </a:cubicBezTo>
                <a:cubicBezTo>
                  <a:pt x="350808" y="776377"/>
                  <a:pt x="358744" y="759705"/>
                  <a:pt x="362310" y="741872"/>
                </a:cubicBezTo>
                <a:cubicBezTo>
                  <a:pt x="365185" y="727495"/>
                  <a:pt x="367078" y="712885"/>
                  <a:pt x="370936" y="698740"/>
                </a:cubicBezTo>
                <a:cubicBezTo>
                  <a:pt x="375721" y="681195"/>
                  <a:pt x="382438" y="664234"/>
                  <a:pt x="388189" y="646981"/>
                </a:cubicBezTo>
                <a:lnTo>
                  <a:pt x="396815" y="621102"/>
                </a:lnTo>
                <a:lnTo>
                  <a:pt x="405442" y="595223"/>
                </a:lnTo>
                <a:cubicBezTo>
                  <a:pt x="409723" y="513885"/>
                  <a:pt x="423183" y="377570"/>
                  <a:pt x="405442" y="293298"/>
                </a:cubicBezTo>
                <a:cubicBezTo>
                  <a:pt x="402929" y="281360"/>
                  <a:pt x="387373" y="276791"/>
                  <a:pt x="379563" y="267419"/>
                </a:cubicBezTo>
                <a:cubicBezTo>
                  <a:pt x="365408" y="250433"/>
                  <a:pt x="358032" y="226461"/>
                  <a:pt x="336430" y="215660"/>
                </a:cubicBezTo>
                <a:cubicBezTo>
                  <a:pt x="317707" y="206298"/>
                  <a:pt x="296174" y="204159"/>
                  <a:pt x="276046" y="198408"/>
                </a:cubicBezTo>
                <a:cubicBezTo>
                  <a:pt x="258793" y="186906"/>
                  <a:pt x="243958" y="170460"/>
                  <a:pt x="224287" y="163902"/>
                </a:cubicBezTo>
                <a:cubicBezTo>
                  <a:pt x="215661" y="161026"/>
                  <a:pt x="206357" y="159691"/>
                  <a:pt x="198408" y="155275"/>
                </a:cubicBezTo>
                <a:cubicBezTo>
                  <a:pt x="180282" y="145205"/>
                  <a:pt x="146649" y="120770"/>
                  <a:pt x="146649" y="120770"/>
                </a:cubicBezTo>
                <a:cubicBezTo>
                  <a:pt x="117894" y="77638"/>
                  <a:pt x="138022" y="100642"/>
                  <a:pt x="77638" y="60385"/>
                </a:cubicBezTo>
                <a:lnTo>
                  <a:pt x="51759" y="43132"/>
                </a:lnTo>
                <a:cubicBezTo>
                  <a:pt x="46008" y="34506"/>
                  <a:pt x="42602" y="23730"/>
                  <a:pt x="34506" y="17253"/>
                </a:cubicBezTo>
                <a:cubicBezTo>
                  <a:pt x="27406" y="11573"/>
                  <a:pt x="16760" y="12693"/>
                  <a:pt x="8627" y="8626"/>
                </a:cubicBezTo>
                <a:cubicBezTo>
                  <a:pt x="4990" y="6807"/>
                  <a:pt x="2876" y="2875"/>
                  <a:pt x="0" y="0"/>
                </a:cubicBezTo>
              </a:path>
            </a:pathLst>
          </a:custGeom>
          <a:ln w="304800" cmpd="tri">
            <a:solidFill>
              <a:srgbClr val="00B050">
                <a:alpha val="53000"/>
              </a:srgb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uk-UA"/>
          </a:p>
        </p:txBody>
      </p:sp>
      <p:pic>
        <p:nvPicPr>
          <p:cNvPr id="1332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5875" y="6145213"/>
            <a:ext cx="339725"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7088" y="5157788"/>
            <a:ext cx="1397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79613" y="5011738"/>
            <a:ext cx="28733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55700" y="4575175"/>
            <a:ext cx="10318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68525" y="4646613"/>
            <a:ext cx="339725"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0825" y="3933825"/>
            <a:ext cx="151606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3400" y="3806825"/>
            <a:ext cx="339725"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6375" y="3716338"/>
            <a:ext cx="339725"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24225" y="2205038"/>
            <a:ext cx="339725"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4"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14650" y="806450"/>
            <a:ext cx="295275"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6"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08525" y="1246188"/>
            <a:ext cx="295275"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6300" y="1028700"/>
            <a:ext cx="339725"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олилиния 6"/>
          <p:cNvSpPr/>
          <p:nvPr/>
        </p:nvSpPr>
        <p:spPr>
          <a:xfrm>
            <a:off x="2376488" y="3028950"/>
            <a:ext cx="717550" cy="735013"/>
          </a:xfrm>
          <a:custGeom>
            <a:avLst/>
            <a:gdLst>
              <a:gd name="connsiteX0" fmla="*/ 0 w 718457"/>
              <a:gd name="connsiteY0" fmla="*/ 734786 h 734786"/>
              <a:gd name="connsiteX1" fmla="*/ 32657 w 718457"/>
              <a:gd name="connsiteY1" fmla="*/ 669471 h 734786"/>
              <a:gd name="connsiteX2" fmla="*/ 57150 w 718457"/>
              <a:gd name="connsiteY2" fmla="*/ 653143 h 734786"/>
              <a:gd name="connsiteX3" fmla="*/ 73479 w 718457"/>
              <a:gd name="connsiteY3" fmla="*/ 628650 h 734786"/>
              <a:gd name="connsiteX4" fmla="*/ 97972 w 718457"/>
              <a:gd name="connsiteY4" fmla="*/ 620486 h 734786"/>
              <a:gd name="connsiteX5" fmla="*/ 195943 w 718457"/>
              <a:gd name="connsiteY5" fmla="*/ 595993 h 734786"/>
              <a:gd name="connsiteX6" fmla="*/ 212272 w 718457"/>
              <a:gd name="connsiteY6" fmla="*/ 563336 h 734786"/>
              <a:gd name="connsiteX7" fmla="*/ 236764 w 718457"/>
              <a:gd name="connsiteY7" fmla="*/ 547007 h 734786"/>
              <a:gd name="connsiteX8" fmla="*/ 351064 w 718457"/>
              <a:gd name="connsiteY8" fmla="*/ 530679 h 734786"/>
              <a:gd name="connsiteX9" fmla="*/ 375557 w 718457"/>
              <a:gd name="connsiteY9" fmla="*/ 514350 h 734786"/>
              <a:gd name="connsiteX10" fmla="*/ 424543 w 718457"/>
              <a:gd name="connsiteY10" fmla="*/ 489857 h 734786"/>
              <a:gd name="connsiteX11" fmla="*/ 481693 w 718457"/>
              <a:gd name="connsiteY11" fmla="*/ 432707 h 734786"/>
              <a:gd name="connsiteX12" fmla="*/ 506186 w 718457"/>
              <a:gd name="connsiteY12" fmla="*/ 424543 h 734786"/>
              <a:gd name="connsiteX13" fmla="*/ 571500 w 718457"/>
              <a:gd name="connsiteY13" fmla="*/ 408214 h 734786"/>
              <a:gd name="connsiteX14" fmla="*/ 579664 w 718457"/>
              <a:gd name="connsiteY14" fmla="*/ 383721 h 734786"/>
              <a:gd name="connsiteX15" fmla="*/ 636814 w 718457"/>
              <a:gd name="connsiteY15" fmla="*/ 318407 h 734786"/>
              <a:gd name="connsiteX16" fmla="*/ 644979 w 718457"/>
              <a:gd name="connsiteY16" fmla="*/ 293914 h 734786"/>
              <a:gd name="connsiteX17" fmla="*/ 669472 w 718457"/>
              <a:gd name="connsiteY17" fmla="*/ 236764 h 734786"/>
              <a:gd name="connsiteX18" fmla="*/ 693964 w 718457"/>
              <a:gd name="connsiteY18" fmla="*/ 220436 h 734786"/>
              <a:gd name="connsiteX19" fmla="*/ 718457 w 718457"/>
              <a:gd name="connsiteY19" fmla="*/ 155121 h 734786"/>
              <a:gd name="connsiteX20" fmla="*/ 702129 w 718457"/>
              <a:gd name="connsiteY20" fmla="*/ 81643 h 734786"/>
              <a:gd name="connsiteX21" fmla="*/ 693964 w 718457"/>
              <a:gd name="connsiteY21" fmla="*/ 0 h 73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8457" h="734786">
                <a:moveTo>
                  <a:pt x="0" y="734786"/>
                </a:moveTo>
                <a:cubicBezTo>
                  <a:pt x="7795" y="715299"/>
                  <a:pt x="16353" y="685775"/>
                  <a:pt x="32657" y="669471"/>
                </a:cubicBezTo>
                <a:cubicBezTo>
                  <a:pt x="39595" y="662533"/>
                  <a:pt x="48986" y="658586"/>
                  <a:pt x="57150" y="653143"/>
                </a:cubicBezTo>
                <a:cubicBezTo>
                  <a:pt x="62593" y="644979"/>
                  <a:pt x="65817" y="634780"/>
                  <a:pt x="73479" y="628650"/>
                </a:cubicBezTo>
                <a:cubicBezTo>
                  <a:pt x="80199" y="623274"/>
                  <a:pt x="90275" y="624335"/>
                  <a:pt x="97972" y="620486"/>
                </a:cubicBezTo>
                <a:cubicBezTo>
                  <a:pt x="162255" y="588344"/>
                  <a:pt x="64271" y="610623"/>
                  <a:pt x="195943" y="595993"/>
                </a:cubicBezTo>
                <a:cubicBezTo>
                  <a:pt x="256232" y="575898"/>
                  <a:pt x="195526" y="605203"/>
                  <a:pt x="212272" y="563336"/>
                </a:cubicBezTo>
                <a:cubicBezTo>
                  <a:pt x="215916" y="554226"/>
                  <a:pt x="227988" y="551395"/>
                  <a:pt x="236764" y="547007"/>
                </a:cubicBezTo>
                <a:cubicBezTo>
                  <a:pt x="268175" y="531301"/>
                  <a:pt x="328128" y="532764"/>
                  <a:pt x="351064" y="530679"/>
                </a:cubicBezTo>
                <a:cubicBezTo>
                  <a:pt x="359228" y="525236"/>
                  <a:pt x="366781" y="518738"/>
                  <a:pt x="375557" y="514350"/>
                </a:cubicBezTo>
                <a:cubicBezTo>
                  <a:pt x="443161" y="480548"/>
                  <a:pt x="354349" y="536654"/>
                  <a:pt x="424543" y="489857"/>
                </a:cubicBezTo>
                <a:cubicBezTo>
                  <a:pt x="445077" y="459056"/>
                  <a:pt x="442907" y="456948"/>
                  <a:pt x="481693" y="432707"/>
                </a:cubicBezTo>
                <a:cubicBezTo>
                  <a:pt x="488991" y="428146"/>
                  <a:pt x="497837" y="426630"/>
                  <a:pt x="506186" y="424543"/>
                </a:cubicBezTo>
                <a:lnTo>
                  <a:pt x="571500" y="408214"/>
                </a:lnTo>
                <a:cubicBezTo>
                  <a:pt x="574221" y="400050"/>
                  <a:pt x="574288" y="390441"/>
                  <a:pt x="579664" y="383721"/>
                </a:cubicBezTo>
                <a:cubicBezTo>
                  <a:pt x="617768" y="336092"/>
                  <a:pt x="604151" y="416389"/>
                  <a:pt x="636814" y="318407"/>
                </a:cubicBezTo>
                <a:cubicBezTo>
                  <a:pt x="639536" y="310243"/>
                  <a:pt x="642615" y="302189"/>
                  <a:pt x="644979" y="293914"/>
                </a:cubicBezTo>
                <a:cubicBezTo>
                  <a:pt x="652475" y="267680"/>
                  <a:pt x="649584" y="256652"/>
                  <a:pt x="669472" y="236764"/>
                </a:cubicBezTo>
                <a:cubicBezTo>
                  <a:pt x="676410" y="229826"/>
                  <a:pt x="685800" y="225879"/>
                  <a:pt x="693964" y="220436"/>
                </a:cubicBezTo>
                <a:cubicBezTo>
                  <a:pt x="710857" y="195097"/>
                  <a:pt x="718457" y="190433"/>
                  <a:pt x="718457" y="155121"/>
                </a:cubicBezTo>
                <a:cubicBezTo>
                  <a:pt x="718457" y="102098"/>
                  <a:pt x="710548" y="119526"/>
                  <a:pt x="702129" y="81643"/>
                </a:cubicBezTo>
                <a:cubicBezTo>
                  <a:pt x="692174" y="36848"/>
                  <a:pt x="693964" y="39394"/>
                  <a:pt x="693964"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p>
        </p:txBody>
      </p:sp>
      <p:sp>
        <p:nvSpPr>
          <p:cNvPr id="9" name="Полилиния 8"/>
          <p:cNvSpPr/>
          <p:nvPr/>
        </p:nvSpPr>
        <p:spPr>
          <a:xfrm>
            <a:off x="4579938" y="1444625"/>
            <a:ext cx="792162" cy="646113"/>
          </a:xfrm>
          <a:custGeom>
            <a:avLst/>
            <a:gdLst>
              <a:gd name="connsiteX0" fmla="*/ 0 w 791936"/>
              <a:gd name="connsiteY0" fmla="*/ 644978 h 644978"/>
              <a:gd name="connsiteX1" fmla="*/ 146957 w 791936"/>
              <a:gd name="connsiteY1" fmla="*/ 636814 h 644978"/>
              <a:gd name="connsiteX2" fmla="*/ 163286 w 791936"/>
              <a:gd name="connsiteY2" fmla="*/ 612321 h 644978"/>
              <a:gd name="connsiteX3" fmla="*/ 187779 w 791936"/>
              <a:gd name="connsiteY3" fmla="*/ 595992 h 644978"/>
              <a:gd name="connsiteX4" fmla="*/ 204107 w 791936"/>
              <a:gd name="connsiteY4" fmla="*/ 547007 h 644978"/>
              <a:gd name="connsiteX5" fmla="*/ 228600 w 791936"/>
              <a:gd name="connsiteY5" fmla="*/ 465364 h 644978"/>
              <a:gd name="connsiteX6" fmla="*/ 236765 w 791936"/>
              <a:gd name="connsiteY6" fmla="*/ 440871 h 644978"/>
              <a:gd name="connsiteX7" fmla="*/ 244929 w 791936"/>
              <a:gd name="connsiteY7" fmla="*/ 416378 h 644978"/>
              <a:gd name="connsiteX8" fmla="*/ 269422 w 791936"/>
              <a:gd name="connsiteY8" fmla="*/ 253092 h 644978"/>
              <a:gd name="connsiteX9" fmla="*/ 277586 w 791936"/>
              <a:gd name="connsiteY9" fmla="*/ 228600 h 644978"/>
              <a:gd name="connsiteX10" fmla="*/ 302079 w 791936"/>
              <a:gd name="connsiteY10" fmla="*/ 212271 h 644978"/>
              <a:gd name="connsiteX11" fmla="*/ 293915 w 791936"/>
              <a:gd name="connsiteY11" fmla="*/ 130628 h 644978"/>
              <a:gd name="connsiteX12" fmla="*/ 293915 w 791936"/>
              <a:gd name="connsiteY12" fmla="*/ 57150 h 644978"/>
              <a:gd name="connsiteX13" fmla="*/ 318407 w 791936"/>
              <a:gd name="connsiteY13" fmla="*/ 40821 h 644978"/>
              <a:gd name="connsiteX14" fmla="*/ 424543 w 791936"/>
              <a:gd name="connsiteY14" fmla="*/ 16328 h 644978"/>
              <a:gd name="connsiteX15" fmla="*/ 473529 w 791936"/>
              <a:gd name="connsiteY15" fmla="*/ 0 h 644978"/>
              <a:gd name="connsiteX16" fmla="*/ 514350 w 791936"/>
              <a:gd name="connsiteY16" fmla="*/ 8164 h 644978"/>
              <a:gd name="connsiteX17" fmla="*/ 595993 w 791936"/>
              <a:gd name="connsiteY17" fmla="*/ 24492 h 644978"/>
              <a:gd name="connsiteX18" fmla="*/ 644979 w 791936"/>
              <a:gd name="connsiteY18" fmla="*/ 40821 h 644978"/>
              <a:gd name="connsiteX19" fmla="*/ 693965 w 791936"/>
              <a:gd name="connsiteY19" fmla="*/ 57150 h 644978"/>
              <a:gd name="connsiteX20" fmla="*/ 718457 w 791936"/>
              <a:gd name="connsiteY20" fmla="*/ 65314 h 644978"/>
              <a:gd name="connsiteX21" fmla="*/ 775607 w 791936"/>
              <a:gd name="connsiteY21" fmla="*/ 81642 h 644978"/>
              <a:gd name="connsiteX22" fmla="*/ 791936 w 791936"/>
              <a:gd name="connsiteY22" fmla="*/ 89807 h 64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91936" h="644978">
                <a:moveTo>
                  <a:pt x="0" y="644978"/>
                </a:moveTo>
                <a:cubicBezTo>
                  <a:pt x="48986" y="642257"/>
                  <a:pt x="98849" y="646436"/>
                  <a:pt x="146957" y="636814"/>
                </a:cubicBezTo>
                <a:cubicBezTo>
                  <a:pt x="156579" y="634890"/>
                  <a:pt x="156348" y="619259"/>
                  <a:pt x="163286" y="612321"/>
                </a:cubicBezTo>
                <a:cubicBezTo>
                  <a:pt x="170224" y="605383"/>
                  <a:pt x="179615" y="601435"/>
                  <a:pt x="187779" y="595992"/>
                </a:cubicBezTo>
                <a:cubicBezTo>
                  <a:pt x="193222" y="579664"/>
                  <a:pt x="199932" y="563705"/>
                  <a:pt x="204107" y="547007"/>
                </a:cubicBezTo>
                <a:cubicBezTo>
                  <a:pt x="216445" y="497658"/>
                  <a:pt x="208726" y="524985"/>
                  <a:pt x="228600" y="465364"/>
                </a:cubicBezTo>
                <a:lnTo>
                  <a:pt x="236765" y="440871"/>
                </a:lnTo>
                <a:lnTo>
                  <a:pt x="244929" y="416378"/>
                </a:lnTo>
                <a:cubicBezTo>
                  <a:pt x="254319" y="284908"/>
                  <a:pt x="241014" y="338316"/>
                  <a:pt x="269422" y="253092"/>
                </a:cubicBezTo>
                <a:cubicBezTo>
                  <a:pt x="272143" y="244928"/>
                  <a:pt x="270426" y="233374"/>
                  <a:pt x="277586" y="228600"/>
                </a:cubicBezTo>
                <a:lnTo>
                  <a:pt x="302079" y="212271"/>
                </a:lnTo>
                <a:cubicBezTo>
                  <a:pt x="299358" y="185057"/>
                  <a:pt x="298074" y="157660"/>
                  <a:pt x="293915" y="130628"/>
                </a:cubicBezTo>
                <a:cubicBezTo>
                  <a:pt x="288376" y="94627"/>
                  <a:pt x="269214" y="106552"/>
                  <a:pt x="293915" y="57150"/>
                </a:cubicBezTo>
                <a:cubicBezTo>
                  <a:pt x="298303" y="48374"/>
                  <a:pt x="309186" y="44174"/>
                  <a:pt x="318407" y="40821"/>
                </a:cubicBezTo>
                <a:cubicBezTo>
                  <a:pt x="379992" y="18426"/>
                  <a:pt x="372347" y="30563"/>
                  <a:pt x="424543" y="16328"/>
                </a:cubicBezTo>
                <a:cubicBezTo>
                  <a:pt x="441148" y="11799"/>
                  <a:pt x="473529" y="0"/>
                  <a:pt x="473529" y="0"/>
                </a:cubicBezTo>
                <a:lnTo>
                  <a:pt x="514350" y="8164"/>
                </a:lnTo>
                <a:cubicBezTo>
                  <a:pt x="551692" y="14953"/>
                  <a:pt x="562671" y="14495"/>
                  <a:pt x="595993" y="24492"/>
                </a:cubicBezTo>
                <a:cubicBezTo>
                  <a:pt x="612479" y="29438"/>
                  <a:pt x="628650" y="35378"/>
                  <a:pt x="644979" y="40821"/>
                </a:cubicBezTo>
                <a:lnTo>
                  <a:pt x="693965" y="57150"/>
                </a:lnTo>
                <a:cubicBezTo>
                  <a:pt x="702129" y="59871"/>
                  <a:pt x="710108" y="63227"/>
                  <a:pt x="718457" y="65314"/>
                </a:cubicBezTo>
                <a:cubicBezTo>
                  <a:pt x="739101" y="70475"/>
                  <a:pt x="756087" y="73834"/>
                  <a:pt x="775607" y="81642"/>
                </a:cubicBezTo>
                <a:cubicBezTo>
                  <a:pt x="781257" y="83902"/>
                  <a:pt x="786493" y="87085"/>
                  <a:pt x="791936" y="89807"/>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p>
        </p:txBody>
      </p:sp>
      <p:sp>
        <p:nvSpPr>
          <p:cNvPr id="11" name="Полилиния 10"/>
          <p:cNvSpPr/>
          <p:nvPr/>
        </p:nvSpPr>
        <p:spPr>
          <a:xfrm>
            <a:off x="5338763" y="1484313"/>
            <a:ext cx="2581275" cy="295275"/>
          </a:xfrm>
          <a:custGeom>
            <a:avLst/>
            <a:gdLst>
              <a:gd name="connsiteX0" fmla="*/ 0 w 2579914"/>
              <a:gd name="connsiteY0" fmla="*/ 50031 h 294960"/>
              <a:gd name="connsiteX1" fmla="*/ 40821 w 2579914"/>
              <a:gd name="connsiteY1" fmla="*/ 66360 h 294960"/>
              <a:gd name="connsiteX2" fmla="*/ 81643 w 2579914"/>
              <a:gd name="connsiteY2" fmla="*/ 74524 h 294960"/>
              <a:gd name="connsiteX3" fmla="*/ 547007 w 2579914"/>
              <a:gd name="connsiteY3" fmla="*/ 66360 h 294960"/>
              <a:gd name="connsiteX4" fmla="*/ 620486 w 2579914"/>
              <a:gd name="connsiteY4" fmla="*/ 41867 h 294960"/>
              <a:gd name="connsiteX5" fmla="*/ 644978 w 2579914"/>
              <a:gd name="connsiteY5" fmla="*/ 33702 h 294960"/>
              <a:gd name="connsiteX6" fmla="*/ 710293 w 2579914"/>
              <a:gd name="connsiteY6" fmla="*/ 25538 h 294960"/>
              <a:gd name="connsiteX7" fmla="*/ 734786 w 2579914"/>
              <a:gd name="connsiteY7" fmla="*/ 9210 h 294960"/>
              <a:gd name="connsiteX8" fmla="*/ 840921 w 2579914"/>
              <a:gd name="connsiteY8" fmla="*/ 9210 h 294960"/>
              <a:gd name="connsiteX9" fmla="*/ 881743 w 2579914"/>
              <a:gd name="connsiteY9" fmla="*/ 50031 h 294960"/>
              <a:gd name="connsiteX10" fmla="*/ 906236 w 2579914"/>
              <a:gd name="connsiteY10" fmla="*/ 66360 h 294960"/>
              <a:gd name="connsiteX11" fmla="*/ 930728 w 2579914"/>
              <a:gd name="connsiteY11" fmla="*/ 90852 h 294960"/>
              <a:gd name="connsiteX12" fmla="*/ 947057 w 2579914"/>
              <a:gd name="connsiteY12" fmla="*/ 139838 h 294960"/>
              <a:gd name="connsiteX13" fmla="*/ 955221 w 2579914"/>
              <a:gd name="connsiteY13" fmla="*/ 164331 h 294960"/>
              <a:gd name="connsiteX14" fmla="*/ 1012371 w 2579914"/>
              <a:gd name="connsiteY14" fmla="*/ 221481 h 294960"/>
              <a:gd name="connsiteX15" fmla="*/ 1061357 w 2579914"/>
              <a:gd name="connsiteY15" fmla="*/ 237810 h 294960"/>
              <a:gd name="connsiteX16" fmla="*/ 1085850 w 2579914"/>
              <a:gd name="connsiteY16" fmla="*/ 245974 h 294960"/>
              <a:gd name="connsiteX17" fmla="*/ 1257300 w 2579914"/>
              <a:gd name="connsiteY17" fmla="*/ 237810 h 294960"/>
              <a:gd name="connsiteX18" fmla="*/ 1363436 w 2579914"/>
              <a:gd name="connsiteY18" fmla="*/ 221481 h 294960"/>
              <a:gd name="connsiteX19" fmla="*/ 1428750 w 2579914"/>
              <a:gd name="connsiteY19" fmla="*/ 180660 h 294960"/>
              <a:gd name="connsiteX20" fmla="*/ 1453243 w 2579914"/>
              <a:gd name="connsiteY20" fmla="*/ 172495 h 294960"/>
              <a:gd name="connsiteX21" fmla="*/ 1461407 w 2579914"/>
              <a:gd name="connsiteY21" fmla="*/ 148002 h 294960"/>
              <a:gd name="connsiteX22" fmla="*/ 1485900 w 2579914"/>
              <a:gd name="connsiteY22" fmla="*/ 139838 h 294960"/>
              <a:gd name="connsiteX23" fmla="*/ 1673678 w 2579914"/>
              <a:gd name="connsiteY23" fmla="*/ 148002 h 294960"/>
              <a:gd name="connsiteX24" fmla="*/ 1763486 w 2579914"/>
              <a:gd name="connsiteY24" fmla="*/ 156167 h 294960"/>
              <a:gd name="connsiteX25" fmla="*/ 1787978 w 2579914"/>
              <a:gd name="connsiteY25" fmla="*/ 148002 h 294960"/>
              <a:gd name="connsiteX26" fmla="*/ 1812471 w 2579914"/>
              <a:gd name="connsiteY26" fmla="*/ 131674 h 294960"/>
              <a:gd name="connsiteX27" fmla="*/ 1918607 w 2579914"/>
              <a:gd name="connsiteY27" fmla="*/ 115345 h 294960"/>
              <a:gd name="connsiteX28" fmla="*/ 2090057 w 2579914"/>
              <a:gd name="connsiteY28" fmla="*/ 107181 h 294960"/>
              <a:gd name="connsiteX29" fmla="*/ 2171700 w 2579914"/>
              <a:gd name="connsiteY29" fmla="*/ 131674 h 294960"/>
              <a:gd name="connsiteX30" fmla="*/ 2196193 w 2579914"/>
              <a:gd name="connsiteY30" fmla="*/ 139838 h 294960"/>
              <a:gd name="connsiteX31" fmla="*/ 2220686 w 2579914"/>
              <a:gd name="connsiteY31" fmla="*/ 148002 h 294960"/>
              <a:gd name="connsiteX32" fmla="*/ 2245178 w 2579914"/>
              <a:gd name="connsiteY32" fmla="*/ 172495 h 294960"/>
              <a:gd name="connsiteX33" fmla="*/ 2269671 w 2579914"/>
              <a:gd name="connsiteY33" fmla="*/ 188824 h 294960"/>
              <a:gd name="connsiteX34" fmla="*/ 2310493 w 2579914"/>
              <a:gd name="connsiteY34" fmla="*/ 229645 h 294960"/>
              <a:gd name="connsiteX35" fmla="*/ 2359478 w 2579914"/>
              <a:gd name="connsiteY35" fmla="*/ 262302 h 294960"/>
              <a:gd name="connsiteX36" fmla="*/ 2383971 w 2579914"/>
              <a:gd name="connsiteY36" fmla="*/ 278631 h 294960"/>
              <a:gd name="connsiteX37" fmla="*/ 2457450 w 2579914"/>
              <a:gd name="connsiteY37" fmla="*/ 294960 h 294960"/>
              <a:gd name="connsiteX38" fmla="*/ 2579914 w 2579914"/>
              <a:gd name="connsiteY38" fmla="*/ 286795 h 2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579914" h="294960">
                <a:moveTo>
                  <a:pt x="0" y="50031"/>
                </a:moveTo>
                <a:cubicBezTo>
                  <a:pt x="13607" y="55474"/>
                  <a:pt x="26784" y="62149"/>
                  <a:pt x="40821" y="66360"/>
                </a:cubicBezTo>
                <a:cubicBezTo>
                  <a:pt x="54113" y="70347"/>
                  <a:pt x="67766" y="74524"/>
                  <a:pt x="81643" y="74524"/>
                </a:cubicBezTo>
                <a:cubicBezTo>
                  <a:pt x="236788" y="74524"/>
                  <a:pt x="391886" y="69081"/>
                  <a:pt x="547007" y="66360"/>
                </a:cubicBezTo>
                <a:lnTo>
                  <a:pt x="620486" y="41867"/>
                </a:lnTo>
                <a:cubicBezTo>
                  <a:pt x="628650" y="39146"/>
                  <a:pt x="636439" y="34769"/>
                  <a:pt x="644978" y="33702"/>
                </a:cubicBezTo>
                <a:lnTo>
                  <a:pt x="710293" y="25538"/>
                </a:lnTo>
                <a:cubicBezTo>
                  <a:pt x="718457" y="20095"/>
                  <a:pt x="726010" y="13598"/>
                  <a:pt x="734786" y="9210"/>
                </a:cubicBezTo>
                <a:cubicBezTo>
                  <a:pt x="771217" y="-9006"/>
                  <a:pt x="795233" y="4641"/>
                  <a:pt x="840921" y="9210"/>
                </a:cubicBezTo>
                <a:cubicBezTo>
                  <a:pt x="906231" y="52748"/>
                  <a:pt x="827318" y="-4394"/>
                  <a:pt x="881743" y="50031"/>
                </a:cubicBezTo>
                <a:cubicBezTo>
                  <a:pt x="888681" y="56969"/>
                  <a:pt x="898698" y="60078"/>
                  <a:pt x="906236" y="66360"/>
                </a:cubicBezTo>
                <a:cubicBezTo>
                  <a:pt x="915106" y="73751"/>
                  <a:pt x="922564" y="82688"/>
                  <a:pt x="930728" y="90852"/>
                </a:cubicBezTo>
                <a:lnTo>
                  <a:pt x="947057" y="139838"/>
                </a:lnTo>
                <a:lnTo>
                  <a:pt x="955221" y="164331"/>
                </a:lnTo>
                <a:cubicBezTo>
                  <a:pt x="966513" y="198207"/>
                  <a:pt x="963246" y="205106"/>
                  <a:pt x="1012371" y="221481"/>
                </a:cubicBezTo>
                <a:lnTo>
                  <a:pt x="1061357" y="237810"/>
                </a:lnTo>
                <a:lnTo>
                  <a:pt x="1085850" y="245974"/>
                </a:lnTo>
                <a:lnTo>
                  <a:pt x="1257300" y="237810"/>
                </a:lnTo>
                <a:cubicBezTo>
                  <a:pt x="1335596" y="232759"/>
                  <a:pt x="1316744" y="237044"/>
                  <a:pt x="1363436" y="221481"/>
                </a:cubicBezTo>
                <a:cubicBezTo>
                  <a:pt x="1389312" y="182666"/>
                  <a:pt x="1370455" y="200092"/>
                  <a:pt x="1428750" y="180660"/>
                </a:cubicBezTo>
                <a:lnTo>
                  <a:pt x="1453243" y="172495"/>
                </a:lnTo>
                <a:cubicBezTo>
                  <a:pt x="1455964" y="164331"/>
                  <a:pt x="1455322" y="154087"/>
                  <a:pt x="1461407" y="148002"/>
                </a:cubicBezTo>
                <a:cubicBezTo>
                  <a:pt x="1467492" y="141917"/>
                  <a:pt x="1477294" y="139838"/>
                  <a:pt x="1485900" y="139838"/>
                </a:cubicBezTo>
                <a:cubicBezTo>
                  <a:pt x="1548552" y="139838"/>
                  <a:pt x="1611085" y="145281"/>
                  <a:pt x="1673678" y="148002"/>
                </a:cubicBezTo>
                <a:cubicBezTo>
                  <a:pt x="1729692" y="166674"/>
                  <a:pt x="1710734" y="169356"/>
                  <a:pt x="1763486" y="156167"/>
                </a:cubicBezTo>
                <a:cubicBezTo>
                  <a:pt x="1771835" y="154080"/>
                  <a:pt x="1780281" y="151851"/>
                  <a:pt x="1787978" y="148002"/>
                </a:cubicBezTo>
                <a:cubicBezTo>
                  <a:pt x="1796754" y="143614"/>
                  <a:pt x="1803452" y="135539"/>
                  <a:pt x="1812471" y="131674"/>
                </a:cubicBezTo>
                <a:cubicBezTo>
                  <a:pt x="1837217" y="121069"/>
                  <a:pt x="1903859" y="116984"/>
                  <a:pt x="1918607" y="115345"/>
                </a:cubicBezTo>
                <a:cubicBezTo>
                  <a:pt x="2006406" y="86080"/>
                  <a:pt x="1950419" y="97872"/>
                  <a:pt x="2090057" y="107181"/>
                </a:cubicBezTo>
                <a:cubicBezTo>
                  <a:pt x="2139415" y="119520"/>
                  <a:pt x="2112064" y="111795"/>
                  <a:pt x="2171700" y="131674"/>
                </a:cubicBezTo>
                <a:lnTo>
                  <a:pt x="2196193" y="139838"/>
                </a:lnTo>
                <a:lnTo>
                  <a:pt x="2220686" y="148002"/>
                </a:lnTo>
                <a:cubicBezTo>
                  <a:pt x="2228850" y="156166"/>
                  <a:pt x="2236308" y="165103"/>
                  <a:pt x="2245178" y="172495"/>
                </a:cubicBezTo>
                <a:cubicBezTo>
                  <a:pt x="2252716" y="178777"/>
                  <a:pt x="2262733" y="181886"/>
                  <a:pt x="2269671" y="188824"/>
                </a:cubicBezTo>
                <a:cubicBezTo>
                  <a:pt x="2324096" y="243249"/>
                  <a:pt x="2245183" y="186107"/>
                  <a:pt x="2310493" y="229645"/>
                </a:cubicBezTo>
                <a:cubicBezTo>
                  <a:pt x="2339192" y="272695"/>
                  <a:pt x="2310272" y="241214"/>
                  <a:pt x="2359478" y="262302"/>
                </a:cubicBezTo>
                <a:cubicBezTo>
                  <a:pt x="2368497" y="266167"/>
                  <a:pt x="2375195" y="274243"/>
                  <a:pt x="2383971" y="278631"/>
                </a:cubicBezTo>
                <a:cubicBezTo>
                  <a:pt x="2404067" y="288679"/>
                  <a:pt x="2438641" y="291825"/>
                  <a:pt x="2457450" y="294960"/>
                </a:cubicBezTo>
                <a:lnTo>
                  <a:pt x="2579914" y="286795"/>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p>
        </p:txBody>
      </p:sp>
      <p:sp>
        <p:nvSpPr>
          <p:cNvPr id="8" name="Полилиния 7"/>
          <p:cNvSpPr/>
          <p:nvPr/>
        </p:nvSpPr>
        <p:spPr>
          <a:xfrm>
            <a:off x="3052763" y="2081213"/>
            <a:ext cx="1522412" cy="963612"/>
          </a:xfrm>
          <a:custGeom>
            <a:avLst/>
            <a:gdLst>
              <a:gd name="connsiteX0" fmla="*/ 16328 w 1787978"/>
              <a:gd name="connsiteY0" fmla="*/ 963386 h 963386"/>
              <a:gd name="connsiteX1" fmla="*/ 0 w 1787978"/>
              <a:gd name="connsiteY1" fmla="*/ 914400 h 963386"/>
              <a:gd name="connsiteX2" fmla="*/ 16328 w 1787978"/>
              <a:gd name="connsiteY2" fmla="*/ 889907 h 963386"/>
              <a:gd name="connsiteX3" fmla="*/ 24493 w 1787978"/>
              <a:gd name="connsiteY3" fmla="*/ 832757 h 963386"/>
              <a:gd name="connsiteX4" fmla="*/ 32657 w 1787978"/>
              <a:gd name="connsiteY4" fmla="*/ 800100 h 963386"/>
              <a:gd name="connsiteX5" fmla="*/ 32657 w 1787978"/>
              <a:gd name="connsiteY5" fmla="*/ 693964 h 963386"/>
              <a:gd name="connsiteX6" fmla="*/ 48986 w 1787978"/>
              <a:gd name="connsiteY6" fmla="*/ 669471 h 963386"/>
              <a:gd name="connsiteX7" fmla="*/ 73478 w 1787978"/>
              <a:gd name="connsiteY7" fmla="*/ 661307 h 963386"/>
              <a:gd name="connsiteX8" fmla="*/ 97971 w 1787978"/>
              <a:gd name="connsiteY8" fmla="*/ 644978 h 963386"/>
              <a:gd name="connsiteX9" fmla="*/ 130628 w 1787978"/>
              <a:gd name="connsiteY9" fmla="*/ 604157 h 963386"/>
              <a:gd name="connsiteX10" fmla="*/ 163286 w 1787978"/>
              <a:gd name="connsiteY10" fmla="*/ 563336 h 963386"/>
              <a:gd name="connsiteX11" fmla="*/ 187778 w 1787978"/>
              <a:gd name="connsiteY11" fmla="*/ 514350 h 963386"/>
              <a:gd name="connsiteX12" fmla="*/ 244928 w 1787978"/>
              <a:gd name="connsiteY12" fmla="*/ 489857 h 963386"/>
              <a:gd name="connsiteX13" fmla="*/ 383721 w 1787978"/>
              <a:gd name="connsiteY13" fmla="*/ 473528 h 963386"/>
              <a:gd name="connsiteX14" fmla="*/ 457200 w 1787978"/>
              <a:gd name="connsiteY14" fmla="*/ 449036 h 963386"/>
              <a:gd name="connsiteX15" fmla="*/ 481693 w 1787978"/>
              <a:gd name="connsiteY15" fmla="*/ 440871 h 963386"/>
              <a:gd name="connsiteX16" fmla="*/ 506186 w 1787978"/>
              <a:gd name="connsiteY16" fmla="*/ 432707 h 963386"/>
              <a:gd name="connsiteX17" fmla="*/ 530678 w 1787978"/>
              <a:gd name="connsiteY17" fmla="*/ 416378 h 963386"/>
              <a:gd name="connsiteX18" fmla="*/ 620486 w 1787978"/>
              <a:gd name="connsiteY18" fmla="*/ 391886 h 963386"/>
              <a:gd name="connsiteX19" fmla="*/ 669471 w 1787978"/>
              <a:gd name="connsiteY19" fmla="*/ 375557 h 963386"/>
              <a:gd name="connsiteX20" fmla="*/ 693964 w 1787978"/>
              <a:gd name="connsiteY20" fmla="*/ 367393 h 963386"/>
              <a:gd name="connsiteX21" fmla="*/ 718457 w 1787978"/>
              <a:gd name="connsiteY21" fmla="*/ 359228 h 963386"/>
              <a:gd name="connsiteX22" fmla="*/ 742950 w 1787978"/>
              <a:gd name="connsiteY22" fmla="*/ 351064 h 963386"/>
              <a:gd name="connsiteX23" fmla="*/ 767443 w 1787978"/>
              <a:gd name="connsiteY23" fmla="*/ 334736 h 963386"/>
              <a:gd name="connsiteX24" fmla="*/ 849086 w 1787978"/>
              <a:gd name="connsiteY24" fmla="*/ 367393 h 963386"/>
              <a:gd name="connsiteX25" fmla="*/ 898071 w 1787978"/>
              <a:gd name="connsiteY25" fmla="*/ 400050 h 963386"/>
              <a:gd name="connsiteX26" fmla="*/ 922564 w 1787978"/>
              <a:gd name="connsiteY26" fmla="*/ 416378 h 963386"/>
              <a:gd name="connsiteX27" fmla="*/ 947057 w 1787978"/>
              <a:gd name="connsiteY27" fmla="*/ 432707 h 963386"/>
              <a:gd name="connsiteX28" fmla="*/ 971550 w 1787978"/>
              <a:gd name="connsiteY28" fmla="*/ 440871 h 963386"/>
              <a:gd name="connsiteX29" fmla="*/ 1012371 w 1787978"/>
              <a:gd name="connsiteY29" fmla="*/ 424543 h 963386"/>
              <a:gd name="connsiteX30" fmla="*/ 1036864 w 1787978"/>
              <a:gd name="connsiteY30" fmla="*/ 416378 h 963386"/>
              <a:gd name="connsiteX31" fmla="*/ 1061357 w 1787978"/>
              <a:gd name="connsiteY31" fmla="*/ 400050 h 963386"/>
              <a:gd name="connsiteX32" fmla="*/ 1118507 w 1787978"/>
              <a:gd name="connsiteY32" fmla="*/ 375557 h 963386"/>
              <a:gd name="connsiteX33" fmla="*/ 1175657 w 1787978"/>
              <a:gd name="connsiteY33" fmla="*/ 318407 h 963386"/>
              <a:gd name="connsiteX34" fmla="*/ 1200150 w 1787978"/>
              <a:gd name="connsiteY34" fmla="*/ 302078 h 963386"/>
              <a:gd name="connsiteX35" fmla="*/ 1224643 w 1787978"/>
              <a:gd name="connsiteY35" fmla="*/ 269421 h 963386"/>
              <a:gd name="connsiteX36" fmla="*/ 1240971 w 1787978"/>
              <a:gd name="connsiteY36" fmla="*/ 244928 h 963386"/>
              <a:gd name="connsiteX37" fmla="*/ 1265464 w 1787978"/>
              <a:gd name="connsiteY37" fmla="*/ 228600 h 963386"/>
              <a:gd name="connsiteX38" fmla="*/ 1273628 w 1787978"/>
              <a:gd name="connsiteY38" fmla="*/ 204107 h 963386"/>
              <a:gd name="connsiteX39" fmla="*/ 1322614 w 1787978"/>
              <a:gd name="connsiteY39" fmla="*/ 171450 h 963386"/>
              <a:gd name="connsiteX40" fmla="*/ 1347107 w 1787978"/>
              <a:gd name="connsiteY40" fmla="*/ 155121 h 963386"/>
              <a:gd name="connsiteX41" fmla="*/ 1371600 w 1787978"/>
              <a:gd name="connsiteY41" fmla="*/ 138793 h 963386"/>
              <a:gd name="connsiteX42" fmla="*/ 1396093 w 1787978"/>
              <a:gd name="connsiteY42" fmla="*/ 122464 h 963386"/>
              <a:gd name="connsiteX43" fmla="*/ 1453243 w 1787978"/>
              <a:gd name="connsiteY43" fmla="*/ 106136 h 963386"/>
              <a:gd name="connsiteX44" fmla="*/ 1502228 w 1787978"/>
              <a:gd name="connsiteY44" fmla="*/ 89807 h 963386"/>
              <a:gd name="connsiteX45" fmla="*/ 1673678 w 1787978"/>
              <a:gd name="connsiteY45" fmla="*/ 32657 h 963386"/>
              <a:gd name="connsiteX46" fmla="*/ 1730828 w 1787978"/>
              <a:gd name="connsiteY46" fmla="*/ 16328 h 963386"/>
              <a:gd name="connsiteX47" fmla="*/ 1787978 w 1787978"/>
              <a:gd name="connsiteY47" fmla="*/ 0 h 963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87978" h="963386">
                <a:moveTo>
                  <a:pt x="16328" y="963386"/>
                </a:moveTo>
                <a:cubicBezTo>
                  <a:pt x="10885" y="947057"/>
                  <a:pt x="0" y="931612"/>
                  <a:pt x="0" y="914400"/>
                </a:cubicBezTo>
                <a:cubicBezTo>
                  <a:pt x="0" y="904588"/>
                  <a:pt x="13508" y="899305"/>
                  <a:pt x="16328" y="889907"/>
                </a:cubicBezTo>
                <a:cubicBezTo>
                  <a:pt x="21858" y="871475"/>
                  <a:pt x="21051" y="851690"/>
                  <a:pt x="24493" y="832757"/>
                </a:cubicBezTo>
                <a:cubicBezTo>
                  <a:pt x="26500" y="821717"/>
                  <a:pt x="29936" y="810986"/>
                  <a:pt x="32657" y="800100"/>
                </a:cubicBezTo>
                <a:cubicBezTo>
                  <a:pt x="21192" y="754239"/>
                  <a:pt x="17377" y="755085"/>
                  <a:pt x="32657" y="693964"/>
                </a:cubicBezTo>
                <a:cubicBezTo>
                  <a:pt x="35037" y="684445"/>
                  <a:pt x="41324" y="675601"/>
                  <a:pt x="48986" y="669471"/>
                </a:cubicBezTo>
                <a:cubicBezTo>
                  <a:pt x="55706" y="664095"/>
                  <a:pt x="65314" y="664028"/>
                  <a:pt x="73478" y="661307"/>
                </a:cubicBezTo>
                <a:cubicBezTo>
                  <a:pt x="81642" y="655864"/>
                  <a:pt x="91841" y="652640"/>
                  <a:pt x="97971" y="644978"/>
                </a:cubicBezTo>
                <a:cubicBezTo>
                  <a:pt x="143043" y="588641"/>
                  <a:pt x="60434" y="650956"/>
                  <a:pt x="130628" y="604157"/>
                </a:cubicBezTo>
                <a:cubicBezTo>
                  <a:pt x="151152" y="542590"/>
                  <a:pt x="121079" y="616094"/>
                  <a:pt x="163286" y="563336"/>
                </a:cubicBezTo>
                <a:cubicBezTo>
                  <a:pt x="216414" y="496927"/>
                  <a:pt x="118948" y="583182"/>
                  <a:pt x="187778" y="514350"/>
                </a:cubicBezTo>
                <a:cubicBezTo>
                  <a:pt x="207664" y="494463"/>
                  <a:pt x="218695" y="497352"/>
                  <a:pt x="244928" y="489857"/>
                </a:cubicBezTo>
                <a:cubicBezTo>
                  <a:pt x="319154" y="468650"/>
                  <a:pt x="200937" y="486585"/>
                  <a:pt x="383721" y="473528"/>
                </a:cubicBezTo>
                <a:lnTo>
                  <a:pt x="457200" y="449036"/>
                </a:lnTo>
                <a:lnTo>
                  <a:pt x="481693" y="440871"/>
                </a:lnTo>
                <a:lnTo>
                  <a:pt x="506186" y="432707"/>
                </a:lnTo>
                <a:cubicBezTo>
                  <a:pt x="514350" y="427264"/>
                  <a:pt x="521712" y="420363"/>
                  <a:pt x="530678" y="416378"/>
                </a:cubicBezTo>
                <a:cubicBezTo>
                  <a:pt x="582924" y="393158"/>
                  <a:pt x="570772" y="405444"/>
                  <a:pt x="620486" y="391886"/>
                </a:cubicBezTo>
                <a:cubicBezTo>
                  <a:pt x="637091" y="387357"/>
                  <a:pt x="653143" y="381000"/>
                  <a:pt x="669471" y="375557"/>
                </a:cubicBezTo>
                <a:lnTo>
                  <a:pt x="693964" y="367393"/>
                </a:lnTo>
                <a:lnTo>
                  <a:pt x="718457" y="359228"/>
                </a:lnTo>
                <a:cubicBezTo>
                  <a:pt x="726621" y="356507"/>
                  <a:pt x="735789" y="355838"/>
                  <a:pt x="742950" y="351064"/>
                </a:cubicBezTo>
                <a:lnTo>
                  <a:pt x="767443" y="334736"/>
                </a:lnTo>
                <a:cubicBezTo>
                  <a:pt x="802492" y="346419"/>
                  <a:pt x="819053" y="349373"/>
                  <a:pt x="849086" y="367393"/>
                </a:cubicBezTo>
                <a:cubicBezTo>
                  <a:pt x="865914" y="377490"/>
                  <a:pt x="881743" y="389164"/>
                  <a:pt x="898071" y="400050"/>
                </a:cubicBezTo>
                <a:lnTo>
                  <a:pt x="922564" y="416378"/>
                </a:lnTo>
                <a:cubicBezTo>
                  <a:pt x="930728" y="421821"/>
                  <a:pt x="937748" y="429604"/>
                  <a:pt x="947057" y="432707"/>
                </a:cubicBezTo>
                <a:lnTo>
                  <a:pt x="971550" y="440871"/>
                </a:lnTo>
                <a:cubicBezTo>
                  <a:pt x="985157" y="435428"/>
                  <a:pt x="998649" y="429689"/>
                  <a:pt x="1012371" y="424543"/>
                </a:cubicBezTo>
                <a:cubicBezTo>
                  <a:pt x="1020429" y="421521"/>
                  <a:pt x="1029167" y="420227"/>
                  <a:pt x="1036864" y="416378"/>
                </a:cubicBezTo>
                <a:cubicBezTo>
                  <a:pt x="1045640" y="411990"/>
                  <a:pt x="1052838" y="404918"/>
                  <a:pt x="1061357" y="400050"/>
                </a:cubicBezTo>
                <a:cubicBezTo>
                  <a:pt x="1089609" y="383906"/>
                  <a:pt x="1091026" y="384717"/>
                  <a:pt x="1118507" y="375557"/>
                </a:cubicBezTo>
                <a:cubicBezTo>
                  <a:pt x="1155938" y="319410"/>
                  <a:pt x="1132546" y="332777"/>
                  <a:pt x="1175657" y="318407"/>
                </a:cubicBezTo>
                <a:cubicBezTo>
                  <a:pt x="1183821" y="312964"/>
                  <a:pt x="1193212" y="309016"/>
                  <a:pt x="1200150" y="302078"/>
                </a:cubicBezTo>
                <a:cubicBezTo>
                  <a:pt x="1209772" y="292456"/>
                  <a:pt x="1216734" y="280494"/>
                  <a:pt x="1224643" y="269421"/>
                </a:cubicBezTo>
                <a:cubicBezTo>
                  <a:pt x="1230346" y="261436"/>
                  <a:pt x="1234033" y="251866"/>
                  <a:pt x="1240971" y="244928"/>
                </a:cubicBezTo>
                <a:cubicBezTo>
                  <a:pt x="1247909" y="237990"/>
                  <a:pt x="1257300" y="234043"/>
                  <a:pt x="1265464" y="228600"/>
                </a:cubicBezTo>
                <a:cubicBezTo>
                  <a:pt x="1268185" y="220436"/>
                  <a:pt x="1267543" y="210192"/>
                  <a:pt x="1273628" y="204107"/>
                </a:cubicBezTo>
                <a:cubicBezTo>
                  <a:pt x="1287505" y="190230"/>
                  <a:pt x="1306285" y="182336"/>
                  <a:pt x="1322614" y="171450"/>
                </a:cubicBezTo>
                <a:lnTo>
                  <a:pt x="1347107" y="155121"/>
                </a:lnTo>
                <a:lnTo>
                  <a:pt x="1371600" y="138793"/>
                </a:lnTo>
                <a:cubicBezTo>
                  <a:pt x="1379764" y="133350"/>
                  <a:pt x="1386784" y="125567"/>
                  <a:pt x="1396093" y="122464"/>
                </a:cubicBezTo>
                <a:cubicBezTo>
                  <a:pt x="1478445" y="95015"/>
                  <a:pt x="1350678" y="136906"/>
                  <a:pt x="1453243" y="106136"/>
                </a:cubicBezTo>
                <a:cubicBezTo>
                  <a:pt x="1469729" y="101190"/>
                  <a:pt x="1485900" y="95250"/>
                  <a:pt x="1502228" y="89807"/>
                </a:cubicBezTo>
                <a:lnTo>
                  <a:pt x="1673678" y="32657"/>
                </a:lnTo>
                <a:cubicBezTo>
                  <a:pt x="1697015" y="24878"/>
                  <a:pt x="1705209" y="21452"/>
                  <a:pt x="1730828" y="16328"/>
                </a:cubicBezTo>
                <a:cubicBezTo>
                  <a:pt x="1785810" y="5331"/>
                  <a:pt x="1767597" y="20381"/>
                  <a:pt x="1787978"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p>
        </p:txBody>
      </p:sp>
      <p:sp>
        <p:nvSpPr>
          <p:cNvPr id="5" name="Полилиния 4"/>
          <p:cNvSpPr/>
          <p:nvPr/>
        </p:nvSpPr>
        <p:spPr>
          <a:xfrm>
            <a:off x="2319338" y="3756025"/>
            <a:ext cx="1019175" cy="2644775"/>
          </a:xfrm>
          <a:custGeom>
            <a:avLst/>
            <a:gdLst>
              <a:gd name="connsiteX0" fmla="*/ 693964 w 1020536"/>
              <a:gd name="connsiteY0" fmla="*/ 2645229 h 2645229"/>
              <a:gd name="connsiteX1" fmla="*/ 702129 w 1020536"/>
              <a:gd name="connsiteY1" fmla="*/ 2604408 h 2645229"/>
              <a:gd name="connsiteX2" fmla="*/ 710293 w 1020536"/>
              <a:gd name="connsiteY2" fmla="*/ 2571750 h 2645229"/>
              <a:gd name="connsiteX3" fmla="*/ 734786 w 1020536"/>
              <a:gd name="connsiteY3" fmla="*/ 2498272 h 2645229"/>
              <a:gd name="connsiteX4" fmla="*/ 718457 w 1020536"/>
              <a:gd name="connsiteY4" fmla="*/ 2473779 h 2645229"/>
              <a:gd name="connsiteX5" fmla="*/ 726622 w 1020536"/>
              <a:gd name="connsiteY5" fmla="*/ 2449286 h 2645229"/>
              <a:gd name="connsiteX6" fmla="*/ 710293 w 1020536"/>
              <a:gd name="connsiteY6" fmla="*/ 2400300 h 2645229"/>
              <a:gd name="connsiteX7" fmla="*/ 693964 w 1020536"/>
              <a:gd name="connsiteY7" fmla="*/ 2375808 h 2645229"/>
              <a:gd name="connsiteX8" fmla="*/ 669472 w 1020536"/>
              <a:gd name="connsiteY8" fmla="*/ 2359479 h 2645229"/>
              <a:gd name="connsiteX9" fmla="*/ 644979 w 1020536"/>
              <a:gd name="connsiteY9" fmla="*/ 2334986 h 2645229"/>
              <a:gd name="connsiteX10" fmla="*/ 653143 w 1020536"/>
              <a:gd name="connsiteY10" fmla="*/ 2286000 h 2645229"/>
              <a:gd name="connsiteX11" fmla="*/ 661307 w 1020536"/>
              <a:gd name="connsiteY11" fmla="*/ 2261508 h 2645229"/>
              <a:gd name="connsiteX12" fmla="*/ 653143 w 1020536"/>
              <a:gd name="connsiteY12" fmla="*/ 2212522 h 2645229"/>
              <a:gd name="connsiteX13" fmla="*/ 661307 w 1020536"/>
              <a:gd name="connsiteY13" fmla="*/ 2139043 h 2645229"/>
              <a:gd name="connsiteX14" fmla="*/ 710293 w 1020536"/>
              <a:gd name="connsiteY14" fmla="*/ 2122715 h 2645229"/>
              <a:gd name="connsiteX15" fmla="*/ 718457 w 1020536"/>
              <a:gd name="connsiteY15" fmla="*/ 2098222 h 2645229"/>
              <a:gd name="connsiteX16" fmla="*/ 857250 w 1020536"/>
              <a:gd name="connsiteY16" fmla="*/ 2057400 h 2645229"/>
              <a:gd name="connsiteX17" fmla="*/ 800100 w 1020536"/>
              <a:gd name="connsiteY17" fmla="*/ 1983922 h 2645229"/>
              <a:gd name="connsiteX18" fmla="*/ 775607 w 1020536"/>
              <a:gd name="connsiteY18" fmla="*/ 1975758 h 2645229"/>
              <a:gd name="connsiteX19" fmla="*/ 800100 w 1020536"/>
              <a:gd name="connsiteY19" fmla="*/ 1959429 h 2645229"/>
              <a:gd name="connsiteX20" fmla="*/ 865414 w 1020536"/>
              <a:gd name="connsiteY20" fmla="*/ 1951265 h 2645229"/>
              <a:gd name="connsiteX21" fmla="*/ 849086 w 1020536"/>
              <a:gd name="connsiteY21" fmla="*/ 1926772 h 2645229"/>
              <a:gd name="connsiteX22" fmla="*/ 832757 w 1020536"/>
              <a:gd name="connsiteY22" fmla="*/ 1877786 h 2645229"/>
              <a:gd name="connsiteX23" fmla="*/ 824593 w 1020536"/>
              <a:gd name="connsiteY23" fmla="*/ 1853293 h 2645229"/>
              <a:gd name="connsiteX24" fmla="*/ 873579 w 1020536"/>
              <a:gd name="connsiteY24" fmla="*/ 1836965 h 2645229"/>
              <a:gd name="connsiteX25" fmla="*/ 906236 w 1020536"/>
              <a:gd name="connsiteY25" fmla="*/ 1796143 h 2645229"/>
              <a:gd name="connsiteX26" fmla="*/ 906236 w 1020536"/>
              <a:gd name="connsiteY26" fmla="*/ 1722665 h 2645229"/>
              <a:gd name="connsiteX27" fmla="*/ 914400 w 1020536"/>
              <a:gd name="connsiteY27" fmla="*/ 1665515 h 2645229"/>
              <a:gd name="connsiteX28" fmla="*/ 938893 w 1020536"/>
              <a:gd name="connsiteY28" fmla="*/ 1559379 h 2645229"/>
              <a:gd name="connsiteX29" fmla="*/ 963386 w 1020536"/>
              <a:gd name="connsiteY29" fmla="*/ 1543050 h 2645229"/>
              <a:gd name="connsiteX30" fmla="*/ 979714 w 1020536"/>
              <a:gd name="connsiteY30" fmla="*/ 1494065 h 2645229"/>
              <a:gd name="connsiteX31" fmla="*/ 987879 w 1020536"/>
              <a:gd name="connsiteY31" fmla="*/ 1469572 h 2645229"/>
              <a:gd name="connsiteX32" fmla="*/ 996043 w 1020536"/>
              <a:gd name="connsiteY32" fmla="*/ 1428750 h 2645229"/>
              <a:gd name="connsiteX33" fmla="*/ 1012372 w 1020536"/>
              <a:gd name="connsiteY33" fmla="*/ 1379765 h 2645229"/>
              <a:gd name="connsiteX34" fmla="*/ 1020536 w 1020536"/>
              <a:gd name="connsiteY34" fmla="*/ 1330779 h 2645229"/>
              <a:gd name="connsiteX35" fmla="*/ 1012372 w 1020536"/>
              <a:gd name="connsiteY35" fmla="*/ 1306286 h 2645229"/>
              <a:gd name="connsiteX36" fmla="*/ 1020536 w 1020536"/>
              <a:gd name="connsiteY36" fmla="*/ 1257300 h 2645229"/>
              <a:gd name="connsiteX37" fmla="*/ 1004207 w 1020536"/>
              <a:gd name="connsiteY37" fmla="*/ 1200150 h 2645229"/>
              <a:gd name="connsiteX38" fmla="*/ 996043 w 1020536"/>
              <a:gd name="connsiteY38" fmla="*/ 1094015 h 2645229"/>
              <a:gd name="connsiteX39" fmla="*/ 979714 w 1020536"/>
              <a:gd name="connsiteY39" fmla="*/ 1045029 h 2645229"/>
              <a:gd name="connsiteX40" fmla="*/ 955222 w 1020536"/>
              <a:gd name="connsiteY40" fmla="*/ 1020536 h 2645229"/>
              <a:gd name="connsiteX41" fmla="*/ 857250 w 1020536"/>
              <a:gd name="connsiteY41" fmla="*/ 996043 h 2645229"/>
              <a:gd name="connsiteX42" fmla="*/ 832757 w 1020536"/>
              <a:gd name="connsiteY42" fmla="*/ 987879 h 2645229"/>
              <a:gd name="connsiteX43" fmla="*/ 783772 w 1020536"/>
              <a:gd name="connsiteY43" fmla="*/ 979715 h 2645229"/>
              <a:gd name="connsiteX44" fmla="*/ 734786 w 1020536"/>
              <a:gd name="connsiteY44" fmla="*/ 955222 h 2645229"/>
              <a:gd name="connsiteX45" fmla="*/ 677636 w 1020536"/>
              <a:gd name="connsiteY45" fmla="*/ 938893 h 2645229"/>
              <a:gd name="connsiteX46" fmla="*/ 628650 w 1020536"/>
              <a:gd name="connsiteY46" fmla="*/ 922565 h 2645229"/>
              <a:gd name="connsiteX47" fmla="*/ 595993 w 1020536"/>
              <a:gd name="connsiteY47" fmla="*/ 914400 h 2645229"/>
              <a:gd name="connsiteX48" fmla="*/ 547007 w 1020536"/>
              <a:gd name="connsiteY48" fmla="*/ 898072 h 2645229"/>
              <a:gd name="connsiteX49" fmla="*/ 522514 w 1020536"/>
              <a:gd name="connsiteY49" fmla="*/ 881743 h 2645229"/>
              <a:gd name="connsiteX50" fmla="*/ 440872 w 1020536"/>
              <a:gd name="connsiteY50" fmla="*/ 849086 h 2645229"/>
              <a:gd name="connsiteX51" fmla="*/ 391886 w 1020536"/>
              <a:gd name="connsiteY51" fmla="*/ 816429 h 2645229"/>
              <a:gd name="connsiteX52" fmla="*/ 375557 w 1020536"/>
              <a:gd name="connsiteY52" fmla="*/ 767443 h 2645229"/>
              <a:gd name="connsiteX53" fmla="*/ 342900 w 1020536"/>
              <a:gd name="connsiteY53" fmla="*/ 718458 h 2645229"/>
              <a:gd name="connsiteX54" fmla="*/ 326572 w 1020536"/>
              <a:gd name="connsiteY54" fmla="*/ 693965 h 2645229"/>
              <a:gd name="connsiteX55" fmla="*/ 318407 w 1020536"/>
              <a:gd name="connsiteY55" fmla="*/ 669472 h 2645229"/>
              <a:gd name="connsiteX56" fmla="*/ 351064 w 1020536"/>
              <a:gd name="connsiteY56" fmla="*/ 636815 h 2645229"/>
              <a:gd name="connsiteX57" fmla="*/ 334736 w 1020536"/>
              <a:gd name="connsiteY57" fmla="*/ 587829 h 2645229"/>
              <a:gd name="connsiteX58" fmla="*/ 383722 w 1020536"/>
              <a:gd name="connsiteY58" fmla="*/ 563336 h 2645229"/>
              <a:gd name="connsiteX59" fmla="*/ 416379 w 1020536"/>
              <a:gd name="connsiteY59" fmla="*/ 514350 h 2645229"/>
              <a:gd name="connsiteX60" fmla="*/ 408214 w 1020536"/>
              <a:gd name="connsiteY60" fmla="*/ 473529 h 2645229"/>
              <a:gd name="connsiteX61" fmla="*/ 383722 w 1020536"/>
              <a:gd name="connsiteY61" fmla="*/ 400050 h 2645229"/>
              <a:gd name="connsiteX62" fmla="*/ 351064 w 1020536"/>
              <a:gd name="connsiteY62" fmla="*/ 383722 h 2645229"/>
              <a:gd name="connsiteX63" fmla="*/ 326572 w 1020536"/>
              <a:gd name="connsiteY63" fmla="*/ 359229 h 2645229"/>
              <a:gd name="connsiteX64" fmla="*/ 269422 w 1020536"/>
              <a:gd name="connsiteY64" fmla="*/ 342900 h 2645229"/>
              <a:gd name="connsiteX65" fmla="*/ 244929 w 1020536"/>
              <a:gd name="connsiteY65" fmla="*/ 326572 h 2645229"/>
              <a:gd name="connsiteX66" fmla="*/ 212272 w 1020536"/>
              <a:gd name="connsiteY66" fmla="*/ 318408 h 2645229"/>
              <a:gd name="connsiteX67" fmla="*/ 163286 w 1020536"/>
              <a:gd name="connsiteY67" fmla="*/ 302079 h 2645229"/>
              <a:gd name="connsiteX68" fmla="*/ 138793 w 1020536"/>
              <a:gd name="connsiteY68" fmla="*/ 293915 h 2645229"/>
              <a:gd name="connsiteX69" fmla="*/ 106136 w 1020536"/>
              <a:gd name="connsiteY69" fmla="*/ 220436 h 2645229"/>
              <a:gd name="connsiteX70" fmla="*/ 57150 w 1020536"/>
              <a:gd name="connsiteY70" fmla="*/ 187779 h 2645229"/>
              <a:gd name="connsiteX71" fmla="*/ 32657 w 1020536"/>
              <a:gd name="connsiteY71" fmla="*/ 171450 h 2645229"/>
              <a:gd name="connsiteX72" fmla="*/ 8164 w 1020536"/>
              <a:gd name="connsiteY72" fmla="*/ 146958 h 2645229"/>
              <a:gd name="connsiteX73" fmla="*/ 0 w 1020536"/>
              <a:gd name="connsiteY73" fmla="*/ 122465 h 2645229"/>
              <a:gd name="connsiteX74" fmla="*/ 24493 w 1020536"/>
              <a:gd name="connsiteY74" fmla="*/ 73479 h 2645229"/>
              <a:gd name="connsiteX75" fmla="*/ 48986 w 1020536"/>
              <a:gd name="connsiteY75" fmla="*/ 57150 h 2645229"/>
              <a:gd name="connsiteX76" fmla="*/ 48986 w 1020536"/>
              <a:gd name="connsiteY76" fmla="*/ 0 h 2645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020536" h="2645229">
                <a:moveTo>
                  <a:pt x="693964" y="2645229"/>
                </a:moveTo>
                <a:cubicBezTo>
                  <a:pt x="696686" y="2631622"/>
                  <a:pt x="699119" y="2617954"/>
                  <a:pt x="702129" y="2604408"/>
                </a:cubicBezTo>
                <a:cubicBezTo>
                  <a:pt x="704563" y="2593454"/>
                  <a:pt x="708092" y="2582753"/>
                  <a:pt x="710293" y="2571750"/>
                </a:cubicBezTo>
                <a:cubicBezTo>
                  <a:pt x="722863" y="2508897"/>
                  <a:pt x="707619" y="2539022"/>
                  <a:pt x="734786" y="2498272"/>
                </a:cubicBezTo>
                <a:cubicBezTo>
                  <a:pt x="729343" y="2490108"/>
                  <a:pt x="720070" y="2483458"/>
                  <a:pt x="718457" y="2473779"/>
                </a:cubicBezTo>
                <a:cubicBezTo>
                  <a:pt x="717042" y="2465290"/>
                  <a:pt x="727572" y="2457839"/>
                  <a:pt x="726622" y="2449286"/>
                </a:cubicBezTo>
                <a:cubicBezTo>
                  <a:pt x="724721" y="2432179"/>
                  <a:pt x="719841" y="2414621"/>
                  <a:pt x="710293" y="2400300"/>
                </a:cubicBezTo>
                <a:cubicBezTo>
                  <a:pt x="704850" y="2392136"/>
                  <a:pt x="700902" y="2382746"/>
                  <a:pt x="693964" y="2375808"/>
                </a:cubicBezTo>
                <a:cubicBezTo>
                  <a:pt x="687026" y="2368870"/>
                  <a:pt x="677010" y="2365761"/>
                  <a:pt x="669472" y="2359479"/>
                </a:cubicBezTo>
                <a:cubicBezTo>
                  <a:pt x="660602" y="2352087"/>
                  <a:pt x="653143" y="2343150"/>
                  <a:pt x="644979" y="2334986"/>
                </a:cubicBezTo>
                <a:cubicBezTo>
                  <a:pt x="647700" y="2318657"/>
                  <a:pt x="649552" y="2302160"/>
                  <a:pt x="653143" y="2286000"/>
                </a:cubicBezTo>
                <a:cubicBezTo>
                  <a:pt x="655010" y="2277599"/>
                  <a:pt x="661307" y="2270114"/>
                  <a:pt x="661307" y="2261508"/>
                </a:cubicBezTo>
                <a:cubicBezTo>
                  <a:pt x="661307" y="2244954"/>
                  <a:pt x="655864" y="2228851"/>
                  <a:pt x="653143" y="2212522"/>
                </a:cubicBezTo>
                <a:cubicBezTo>
                  <a:pt x="655864" y="2188029"/>
                  <a:pt x="648076" y="2159834"/>
                  <a:pt x="661307" y="2139043"/>
                </a:cubicBezTo>
                <a:cubicBezTo>
                  <a:pt x="670548" y="2124522"/>
                  <a:pt x="710293" y="2122715"/>
                  <a:pt x="710293" y="2122715"/>
                </a:cubicBezTo>
                <a:cubicBezTo>
                  <a:pt x="713014" y="2114551"/>
                  <a:pt x="712372" y="2104307"/>
                  <a:pt x="718457" y="2098222"/>
                </a:cubicBezTo>
                <a:cubicBezTo>
                  <a:pt x="765321" y="2051358"/>
                  <a:pt x="789459" y="2063563"/>
                  <a:pt x="857250" y="2057400"/>
                </a:cubicBezTo>
                <a:cubicBezTo>
                  <a:pt x="844275" y="2037938"/>
                  <a:pt x="823121" y="1999269"/>
                  <a:pt x="800100" y="1983922"/>
                </a:cubicBezTo>
                <a:cubicBezTo>
                  <a:pt x="792939" y="1979148"/>
                  <a:pt x="783771" y="1978479"/>
                  <a:pt x="775607" y="1975758"/>
                </a:cubicBezTo>
                <a:cubicBezTo>
                  <a:pt x="783771" y="1970315"/>
                  <a:pt x="790633" y="1962011"/>
                  <a:pt x="800100" y="1959429"/>
                </a:cubicBezTo>
                <a:cubicBezTo>
                  <a:pt x="821268" y="1953656"/>
                  <a:pt x="847158" y="1963435"/>
                  <a:pt x="865414" y="1951265"/>
                </a:cubicBezTo>
                <a:cubicBezTo>
                  <a:pt x="873578" y="1945822"/>
                  <a:pt x="853071" y="1935739"/>
                  <a:pt x="849086" y="1926772"/>
                </a:cubicBezTo>
                <a:cubicBezTo>
                  <a:pt x="842096" y="1911043"/>
                  <a:pt x="838200" y="1894115"/>
                  <a:pt x="832757" y="1877786"/>
                </a:cubicBezTo>
                <a:lnTo>
                  <a:pt x="824593" y="1853293"/>
                </a:lnTo>
                <a:cubicBezTo>
                  <a:pt x="840922" y="1847850"/>
                  <a:pt x="868136" y="1853294"/>
                  <a:pt x="873579" y="1836965"/>
                </a:cubicBezTo>
                <a:cubicBezTo>
                  <a:pt x="884846" y="1803163"/>
                  <a:pt x="874582" y="1817246"/>
                  <a:pt x="906236" y="1796143"/>
                </a:cubicBezTo>
                <a:cubicBezTo>
                  <a:pt x="925667" y="1737849"/>
                  <a:pt x="932111" y="1761479"/>
                  <a:pt x="906236" y="1722665"/>
                </a:cubicBezTo>
                <a:cubicBezTo>
                  <a:pt x="886924" y="1645414"/>
                  <a:pt x="899516" y="1730016"/>
                  <a:pt x="914400" y="1665515"/>
                </a:cubicBezTo>
                <a:cubicBezTo>
                  <a:pt x="925910" y="1615636"/>
                  <a:pt x="906543" y="1591729"/>
                  <a:pt x="938893" y="1559379"/>
                </a:cubicBezTo>
                <a:cubicBezTo>
                  <a:pt x="945831" y="1552441"/>
                  <a:pt x="955222" y="1548493"/>
                  <a:pt x="963386" y="1543050"/>
                </a:cubicBezTo>
                <a:lnTo>
                  <a:pt x="979714" y="1494065"/>
                </a:lnTo>
                <a:cubicBezTo>
                  <a:pt x="982436" y="1485901"/>
                  <a:pt x="986191" y="1478011"/>
                  <a:pt x="987879" y="1469572"/>
                </a:cubicBezTo>
                <a:cubicBezTo>
                  <a:pt x="990600" y="1455965"/>
                  <a:pt x="992392" y="1442138"/>
                  <a:pt x="996043" y="1428750"/>
                </a:cubicBezTo>
                <a:cubicBezTo>
                  <a:pt x="1000572" y="1412145"/>
                  <a:pt x="1012372" y="1379765"/>
                  <a:pt x="1012372" y="1379765"/>
                </a:cubicBezTo>
                <a:cubicBezTo>
                  <a:pt x="1015093" y="1363436"/>
                  <a:pt x="1020536" y="1347333"/>
                  <a:pt x="1020536" y="1330779"/>
                </a:cubicBezTo>
                <a:cubicBezTo>
                  <a:pt x="1020536" y="1322173"/>
                  <a:pt x="1012372" y="1314892"/>
                  <a:pt x="1012372" y="1306286"/>
                </a:cubicBezTo>
                <a:cubicBezTo>
                  <a:pt x="1012372" y="1289732"/>
                  <a:pt x="1017815" y="1273629"/>
                  <a:pt x="1020536" y="1257300"/>
                </a:cubicBezTo>
                <a:cubicBezTo>
                  <a:pt x="1015257" y="1241463"/>
                  <a:pt x="1006071" y="1215991"/>
                  <a:pt x="1004207" y="1200150"/>
                </a:cubicBezTo>
                <a:cubicBezTo>
                  <a:pt x="1000061" y="1164910"/>
                  <a:pt x="1001577" y="1129064"/>
                  <a:pt x="996043" y="1094015"/>
                </a:cubicBezTo>
                <a:cubicBezTo>
                  <a:pt x="993359" y="1077014"/>
                  <a:pt x="991884" y="1057200"/>
                  <a:pt x="979714" y="1045029"/>
                </a:cubicBezTo>
                <a:cubicBezTo>
                  <a:pt x="971550" y="1036865"/>
                  <a:pt x="965315" y="1026143"/>
                  <a:pt x="955222" y="1020536"/>
                </a:cubicBezTo>
                <a:cubicBezTo>
                  <a:pt x="922232" y="1002208"/>
                  <a:pt x="892724" y="1003926"/>
                  <a:pt x="857250" y="996043"/>
                </a:cubicBezTo>
                <a:cubicBezTo>
                  <a:pt x="848849" y="994176"/>
                  <a:pt x="841158" y="989746"/>
                  <a:pt x="832757" y="987879"/>
                </a:cubicBezTo>
                <a:cubicBezTo>
                  <a:pt x="816598" y="984288"/>
                  <a:pt x="800100" y="982436"/>
                  <a:pt x="783772" y="979715"/>
                </a:cubicBezTo>
                <a:cubicBezTo>
                  <a:pt x="722201" y="959190"/>
                  <a:pt x="798101" y="986878"/>
                  <a:pt x="734786" y="955222"/>
                </a:cubicBezTo>
                <a:cubicBezTo>
                  <a:pt x="721072" y="948365"/>
                  <a:pt x="690709" y="942815"/>
                  <a:pt x="677636" y="938893"/>
                </a:cubicBezTo>
                <a:cubicBezTo>
                  <a:pt x="661150" y="933947"/>
                  <a:pt x="645348" y="926740"/>
                  <a:pt x="628650" y="922565"/>
                </a:cubicBezTo>
                <a:cubicBezTo>
                  <a:pt x="617764" y="919843"/>
                  <a:pt x="606741" y="917624"/>
                  <a:pt x="595993" y="914400"/>
                </a:cubicBezTo>
                <a:cubicBezTo>
                  <a:pt x="579507" y="909454"/>
                  <a:pt x="547007" y="898072"/>
                  <a:pt x="547007" y="898072"/>
                </a:cubicBezTo>
                <a:cubicBezTo>
                  <a:pt x="538843" y="892629"/>
                  <a:pt x="531481" y="885728"/>
                  <a:pt x="522514" y="881743"/>
                </a:cubicBezTo>
                <a:cubicBezTo>
                  <a:pt x="462422" y="855035"/>
                  <a:pt x="488613" y="877731"/>
                  <a:pt x="440872" y="849086"/>
                </a:cubicBezTo>
                <a:cubicBezTo>
                  <a:pt x="424044" y="838989"/>
                  <a:pt x="391886" y="816429"/>
                  <a:pt x="391886" y="816429"/>
                </a:cubicBezTo>
                <a:cubicBezTo>
                  <a:pt x="386443" y="800100"/>
                  <a:pt x="385105" y="781764"/>
                  <a:pt x="375557" y="767443"/>
                </a:cubicBezTo>
                <a:lnTo>
                  <a:pt x="342900" y="718458"/>
                </a:lnTo>
                <a:cubicBezTo>
                  <a:pt x="337457" y="710294"/>
                  <a:pt x="329675" y="703274"/>
                  <a:pt x="326572" y="693965"/>
                </a:cubicBezTo>
                <a:lnTo>
                  <a:pt x="318407" y="669472"/>
                </a:lnTo>
                <a:cubicBezTo>
                  <a:pt x="337069" y="663252"/>
                  <a:pt x="354174" y="664807"/>
                  <a:pt x="351064" y="636815"/>
                </a:cubicBezTo>
                <a:cubicBezTo>
                  <a:pt x="349163" y="619708"/>
                  <a:pt x="334736" y="587829"/>
                  <a:pt x="334736" y="587829"/>
                </a:cubicBezTo>
                <a:cubicBezTo>
                  <a:pt x="352208" y="582005"/>
                  <a:pt x="370688" y="578233"/>
                  <a:pt x="383722" y="563336"/>
                </a:cubicBezTo>
                <a:cubicBezTo>
                  <a:pt x="396645" y="548567"/>
                  <a:pt x="416379" y="514350"/>
                  <a:pt x="416379" y="514350"/>
                </a:cubicBezTo>
                <a:cubicBezTo>
                  <a:pt x="413657" y="500743"/>
                  <a:pt x="410696" y="487182"/>
                  <a:pt x="408214" y="473529"/>
                </a:cubicBezTo>
                <a:cubicBezTo>
                  <a:pt x="403538" y="447810"/>
                  <a:pt x="406209" y="418789"/>
                  <a:pt x="383722" y="400050"/>
                </a:cubicBezTo>
                <a:cubicBezTo>
                  <a:pt x="374372" y="392259"/>
                  <a:pt x="361950" y="389165"/>
                  <a:pt x="351064" y="383722"/>
                </a:cubicBezTo>
                <a:cubicBezTo>
                  <a:pt x="342900" y="375558"/>
                  <a:pt x="336179" y="365634"/>
                  <a:pt x="326572" y="359229"/>
                </a:cubicBezTo>
                <a:cubicBezTo>
                  <a:pt x="319547" y="354546"/>
                  <a:pt x="273773" y="343988"/>
                  <a:pt x="269422" y="342900"/>
                </a:cubicBezTo>
                <a:cubicBezTo>
                  <a:pt x="261258" y="337457"/>
                  <a:pt x="253948" y="330437"/>
                  <a:pt x="244929" y="326572"/>
                </a:cubicBezTo>
                <a:cubicBezTo>
                  <a:pt x="234616" y="322152"/>
                  <a:pt x="223019" y="321632"/>
                  <a:pt x="212272" y="318408"/>
                </a:cubicBezTo>
                <a:cubicBezTo>
                  <a:pt x="195786" y="313462"/>
                  <a:pt x="179615" y="307522"/>
                  <a:pt x="163286" y="302079"/>
                </a:cubicBezTo>
                <a:lnTo>
                  <a:pt x="138793" y="293915"/>
                </a:lnTo>
                <a:cubicBezTo>
                  <a:pt x="132712" y="275673"/>
                  <a:pt x="124400" y="236417"/>
                  <a:pt x="106136" y="220436"/>
                </a:cubicBezTo>
                <a:cubicBezTo>
                  <a:pt x="91367" y="207513"/>
                  <a:pt x="73479" y="198665"/>
                  <a:pt x="57150" y="187779"/>
                </a:cubicBezTo>
                <a:cubicBezTo>
                  <a:pt x="48986" y="182336"/>
                  <a:pt x="39596" y="178388"/>
                  <a:pt x="32657" y="171450"/>
                </a:cubicBezTo>
                <a:lnTo>
                  <a:pt x="8164" y="146958"/>
                </a:lnTo>
                <a:cubicBezTo>
                  <a:pt x="5443" y="138794"/>
                  <a:pt x="0" y="131071"/>
                  <a:pt x="0" y="122465"/>
                </a:cubicBezTo>
                <a:cubicBezTo>
                  <a:pt x="0" y="109183"/>
                  <a:pt x="16237" y="81735"/>
                  <a:pt x="24493" y="73479"/>
                </a:cubicBezTo>
                <a:cubicBezTo>
                  <a:pt x="31431" y="66541"/>
                  <a:pt x="45883" y="66459"/>
                  <a:pt x="48986" y="57150"/>
                </a:cubicBezTo>
                <a:cubicBezTo>
                  <a:pt x="55010" y="39078"/>
                  <a:pt x="48986" y="19050"/>
                  <a:pt x="48986"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ln w="38100">
                <a:solidFill>
                  <a:srgbClr val="FF0000"/>
                </a:solidFill>
              </a:ln>
              <a:solidFill>
                <a:srgbClr val="FF0000"/>
              </a:solidFill>
            </a:endParaRPr>
          </a:p>
        </p:txBody>
      </p:sp>
      <p:sp>
        <p:nvSpPr>
          <p:cNvPr id="2" name="Пятно 2 1"/>
          <p:cNvSpPr/>
          <p:nvPr/>
        </p:nvSpPr>
        <p:spPr>
          <a:xfrm rot="2057490">
            <a:off x="1689893" y="3689031"/>
            <a:ext cx="302884" cy="319882"/>
          </a:xfrm>
          <a:prstGeom prst="irregularSeal2">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uk-UA" dirty="0" smtClean="0"/>
              <a:t>  </a:t>
            </a:r>
            <a:endParaRPr lang="uk-UA" dirty="0"/>
          </a:p>
        </p:txBody>
      </p:sp>
      <p:sp>
        <p:nvSpPr>
          <p:cNvPr id="3" name="TextBox 2"/>
          <p:cNvSpPr txBox="1"/>
          <p:nvPr/>
        </p:nvSpPr>
        <p:spPr>
          <a:xfrm>
            <a:off x="5035392" y="1206081"/>
            <a:ext cx="1481336" cy="230832"/>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uk-UA" sz="900" b="1" dirty="0" smtClean="0">
                <a:solidFill>
                  <a:schemeClr val="tx2">
                    <a:lumMod val="75000"/>
                  </a:schemeClr>
                </a:solidFill>
                <a:latin typeface="Times New Roman" pitchFamily="18" charset="0"/>
                <a:cs typeface="Times New Roman" pitchFamily="18" charset="0"/>
              </a:rPr>
              <a:t>з/д КПВВ «Лисичанськ»</a:t>
            </a:r>
            <a:r>
              <a:rPr lang="uk-UA" sz="900" b="1" dirty="0" smtClean="0">
                <a:solidFill>
                  <a:srgbClr val="00B0F0"/>
                </a:solidFill>
                <a:latin typeface="Times New Roman" pitchFamily="18" charset="0"/>
                <a:cs typeface="Times New Roman" pitchFamily="18" charset="0"/>
              </a:rPr>
              <a:t> </a:t>
            </a:r>
            <a:endParaRPr lang="uk-UA" sz="900" b="1" dirty="0">
              <a:solidFill>
                <a:srgbClr val="00B0F0"/>
              </a:solidFill>
              <a:latin typeface="Times New Roman" pitchFamily="18" charset="0"/>
              <a:cs typeface="Times New Roman" pitchFamily="18" charset="0"/>
            </a:endParaRPr>
          </a:p>
        </p:txBody>
      </p:sp>
      <p:sp>
        <p:nvSpPr>
          <p:cNvPr id="37" name="TextBox 36"/>
          <p:cNvSpPr txBox="1"/>
          <p:nvPr/>
        </p:nvSpPr>
        <p:spPr>
          <a:xfrm>
            <a:off x="1755676" y="2205038"/>
            <a:ext cx="1481336" cy="2308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uk-UA" sz="900" b="1" dirty="0" smtClean="0">
                <a:solidFill>
                  <a:schemeClr val="tx2">
                    <a:lumMod val="75000"/>
                  </a:schemeClr>
                </a:solidFill>
                <a:latin typeface="Times New Roman" pitchFamily="18" charset="0"/>
                <a:cs typeface="Times New Roman" pitchFamily="18" charset="0"/>
              </a:rPr>
              <a:t>КПВВ «Зайцеве»</a:t>
            </a:r>
            <a:r>
              <a:rPr lang="uk-UA" sz="900" b="1" dirty="0" smtClean="0">
                <a:solidFill>
                  <a:srgbClr val="00B0F0"/>
                </a:solidFill>
                <a:latin typeface="Times New Roman" pitchFamily="18" charset="0"/>
                <a:cs typeface="Times New Roman" pitchFamily="18" charset="0"/>
              </a:rPr>
              <a:t> </a:t>
            </a:r>
            <a:endParaRPr lang="uk-UA" sz="900" b="1" dirty="0">
              <a:solidFill>
                <a:srgbClr val="00B0F0"/>
              </a:solidFill>
              <a:latin typeface="Times New Roman" pitchFamily="18" charset="0"/>
              <a:cs typeface="Times New Roman" pitchFamily="18" charset="0"/>
            </a:endParaRPr>
          </a:p>
        </p:txBody>
      </p:sp>
      <p:sp>
        <p:nvSpPr>
          <p:cNvPr id="38" name="TextBox 37"/>
          <p:cNvSpPr txBox="1"/>
          <p:nvPr/>
        </p:nvSpPr>
        <p:spPr>
          <a:xfrm>
            <a:off x="742752" y="6221884"/>
            <a:ext cx="1481336" cy="2308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uk-UA" sz="900" b="1" dirty="0" smtClean="0">
                <a:solidFill>
                  <a:schemeClr val="tx2">
                    <a:lumMod val="75000"/>
                  </a:schemeClr>
                </a:solidFill>
                <a:latin typeface="Times New Roman" pitchFamily="18" charset="0"/>
                <a:cs typeface="Times New Roman" pitchFamily="18" charset="0"/>
              </a:rPr>
              <a:t>КПВВ «</a:t>
            </a:r>
            <a:r>
              <a:rPr lang="uk-UA" sz="900" b="1" dirty="0" err="1" smtClean="0">
                <a:solidFill>
                  <a:schemeClr val="tx2">
                    <a:lumMod val="75000"/>
                  </a:schemeClr>
                </a:solidFill>
                <a:latin typeface="Times New Roman" pitchFamily="18" charset="0"/>
                <a:cs typeface="Times New Roman" pitchFamily="18" charset="0"/>
              </a:rPr>
              <a:t>Гнутове</a:t>
            </a:r>
            <a:r>
              <a:rPr lang="uk-UA" sz="900" b="1" dirty="0" smtClean="0">
                <a:solidFill>
                  <a:schemeClr val="tx2">
                    <a:lumMod val="75000"/>
                  </a:schemeClr>
                </a:solidFill>
                <a:latin typeface="Times New Roman" pitchFamily="18" charset="0"/>
                <a:cs typeface="Times New Roman" pitchFamily="18" charset="0"/>
              </a:rPr>
              <a:t>»</a:t>
            </a:r>
            <a:r>
              <a:rPr lang="uk-UA" sz="900" b="1" dirty="0" smtClean="0">
                <a:solidFill>
                  <a:srgbClr val="00B0F0"/>
                </a:solidFill>
                <a:latin typeface="Times New Roman" pitchFamily="18" charset="0"/>
                <a:cs typeface="Times New Roman" pitchFamily="18" charset="0"/>
              </a:rPr>
              <a:t> </a:t>
            </a:r>
            <a:endParaRPr lang="uk-UA" sz="900" b="1" dirty="0">
              <a:solidFill>
                <a:srgbClr val="00B0F0"/>
              </a:solidFill>
              <a:latin typeface="Times New Roman" pitchFamily="18" charset="0"/>
              <a:cs typeface="Times New Roman" pitchFamily="18" charset="0"/>
            </a:endParaRPr>
          </a:p>
        </p:txBody>
      </p:sp>
      <p:sp>
        <p:nvSpPr>
          <p:cNvPr id="39" name="TextBox 38"/>
          <p:cNvSpPr txBox="1"/>
          <p:nvPr/>
        </p:nvSpPr>
        <p:spPr>
          <a:xfrm>
            <a:off x="5035392" y="913284"/>
            <a:ext cx="1481336" cy="2308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uk-UA" sz="900" b="1" dirty="0" smtClean="0">
                <a:solidFill>
                  <a:schemeClr val="tx2">
                    <a:lumMod val="75000"/>
                  </a:schemeClr>
                </a:solidFill>
                <a:latin typeface="Times New Roman" pitchFamily="18" charset="0"/>
                <a:cs typeface="Times New Roman" pitchFamily="18" charset="0"/>
              </a:rPr>
              <a:t>КПВВ «</a:t>
            </a:r>
            <a:r>
              <a:rPr lang="uk-UA" sz="900" b="1" dirty="0">
                <a:solidFill>
                  <a:schemeClr val="tx2">
                    <a:lumMod val="75000"/>
                  </a:schemeClr>
                </a:solidFill>
                <a:latin typeface="Times New Roman" pitchFamily="18" charset="0"/>
                <a:cs typeface="Times New Roman" pitchFamily="18" charset="0"/>
              </a:rPr>
              <a:t>Лисичанськ</a:t>
            </a:r>
            <a:r>
              <a:rPr lang="uk-UA" sz="900" b="1" dirty="0" smtClean="0">
                <a:solidFill>
                  <a:schemeClr val="tx2">
                    <a:lumMod val="75000"/>
                  </a:schemeClr>
                </a:solidFill>
                <a:latin typeface="Times New Roman" pitchFamily="18" charset="0"/>
                <a:cs typeface="Times New Roman" pitchFamily="18" charset="0"/>
              </a:rPr>
              <a:t>»</a:t>
            </a:r>
            <a:r>
              <a:rPr lang="uk-UA" sz="900" b="1" dirty="0" smtClean="0">
                <a:solidFill>
                  <a:srgbClr val="00B0F0"/>
                </a:solidFill>
                <a:latin typeface="Times New Roman" pitchFamily="18" charset="0"/>
                <a:cs typeface="Times New Roman" pitchFamily="18" charset="0"/>
              </a:rPr>
              <a:t> </a:t>
            </a:r>
            <a:endParaRPr lang="uk-UA" sz="900" b="1" dirty="0">
              <a:solidFill>
                <a:srgbClr val="00B0F0"/>
              </a:solidFill>
              <a:latin typeface="Times New Roman" pitchFamily="18" charset="0"/>
              <a:cs typeface="Times New Roman" pitchFamily="18" charset="0"/>
            </a:endParaRPr>
          </a:p>
        </p:txBody>
      </p:sp>
      <p:sp>
        <p:nvSpPr>
          <p:cNvPr id="40" name="TextBox 39"/>
          <p:cNvSpPr txBox="1"/>
          <p:nvPr/>
        </p:nvSpPr>
        <p:spPr>
          <a:xfrm>
            <a:off x="1155700" y="781704"/>
            <a:ext cx="1708249" cy="230832"/>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uk-UA" sz="900" b="1" dirty="0" smtClean="0">
                <a:solidFill>
                  <a:schemeClr val="tx2">
                    <a:lumMod val="75000"/>
                  </a:schemeClr>
                </a:solidFill>
                <a:latin typeface="Times New Roman" pitchFamily="18" charset="0"/>
                <a:cs typeface="Times New Roman" pitchFamily="18" charset="0"/>
              </a:rPr>
              <a:t>з/д КПВВ «Красний Лиман»</a:t>
            </a:r>
            <a:r>
              <a:rPr lang="uk-UA" sz="900" b="1" dirty="0" smtClean="0">
                <a:solidFill>
                  <a:srgbClr val="00B0F0"/>
                </a:solidFill>
                <a:latin typeface="Times New Roman" pitchFamily="18" charset="0"/>
                <a:cs typeface="Times New Roman" pitchFamily="18" charset="0"/>
              </a:rPr>
              <a:t> </a:t>
            </a:r>
            <a:endParaRPr lang="uk-UA" sz="900" b="1" dirty="0">
              <a:solidFill>
                <a:srgbClr val="00B0F0"/>
              </a:solidFill>
              <a:latin typeface="Times New Roman" pitchFamily="18" charset="0"/>
              <a:cs typeface="Times New Roman" pitchFamily="18" charset="0"/>
            </a:endParaRPr>
          </a:p>
        </p:txBody>
      </p:sp>
      <p:pic>
        <p:nvPicPr>
          <p:cNvPr id="3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7636" y="721671"/>
            <a:ext cx="339725"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p:cNvSpPr txBox="1"/>
          <p:nvPr/>
        </p:nvSpPr>
        <p:spPr>
          <a:xfrm>
            <a:off x="6516728" y="606255"/>
            <a:ext cx="1481336" cy="2308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uk-UA" sz="900" b="1" dirty="0" smtClean="0">
                <a:solidFill>
                  <a:schemeClr val="tx2">
                    <a:lumMod val="75000"/>
                  </a:schemeClr>
                </a:solidFill>
                <a:latin typeface="Times New Roman" pitchFamily="18" charset="0"/>
                <a:cs typeface="Times New Roman" pitchFamily="18" charset="0"/>
              </a:rPr>
              <a:t>КПВВ «</a:t>
            </a:r>
            <a:r>
              <a:rPr lang="uk-UA" sz="900" b="1" dirty="0" err="1" smtClean="0">
                <a:solidFill>
                  <a:schemeClr val="tx2">
                    <a:lumMod val="75000"/>
                  </a:schemeClr>
                </a:solidFill>
                <a:latin typeface="Times New Roman" pitchFamily="18" charset="0"/>
                <a:cs typeface="Times New Roman" pitchFamily="18" charset="0"/>
              </a:rPr>
              <a:t>Новоайдар</a:t>
            </a:r>
            <a:r>
              <a:rPr lang="uk-UA" sz="900" b="1" dirty="0" smtClean="0">
                <a:solidFill>
                  <a:schemeClr val="tx2">
                    <a:lumMod val="75000"/>
                  </a:schemeClr>
                </a:solidFill>
                <a:latin typeface="Times New Roman" pitchFamily="18" charset="0"/>
                <a:cs typeface="Times New Roman" pitchFamily="18" charset="0"/>
              </a:rPr>
              <a:t>»</a:t>
            </a:r>
            <a:r>
              <a:rPr lang="uk-UA" sz="900" b="1" dirty="0" smtClean="0">
                <a:solidFill>
                  <a:srgbClr val="00B0F0"/>
                </a:solidFill>
                <a:latin typeface="Times New Roman" pitchFamily="18" charset="0"/>
                <a:cs typeface="Times New Roman" pitchFamily="18" charset="0"/>
              </a:rPr>
              <a:t> </a:t>
            </a:r>
            <a:endParaRPr lang="uk-UA" sz="900" b="1" dirty="0">
              <a:solidFill>
                <a:srgbClr val="00B0F0"/>
              </a:solidFill>
              <a:latin typeface="Times New Roman" pitchFamily="18" charset="0"/>
              <a:cs typeface="Times New Roman" pitchFamily="18" charset="0"/>
            </a:endParaRPr>
          </a:p>
        </p:txBody>
      </p:sp>
      <p:sp>
        <p:nvSpPr>
          <p:cNvPr id="36" name="Пятно 2 35"/>
          <p:cNvSpPr/>
          <p:nvPr/>
        </p:nvSpPr>
        <p:spPr>
          <a:xfrm rot="2057490">
            <a:off x="6135470" y="621762"/>
            <a:ext cx="302884" cy="319882"/>
          </a:xfrm>
          <a:prstGeom prst="irregularSeal2">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uk-UA" dirty="0" smtClean="0"/>
              <a:t>  </a:t>
            </a:r>
            <a:endParaRPr lang="uk-UA" dirty="0"/>
          </a:p>
        </p:txBody>
      </p:sp>
      <p:sp>
        <p:nvSpPr>
          <p:cNvPr id="41" name="Полилиния 40"/>
          <p:cNvSpPr/>
          <p:nvPr/>
        </p:nvSpPr>
        <p:spPr>
          <a:xfrm rot="19129011">
            <a:off x="6734399" y="622523"/>
            <a:ext cx="328613" cy="1247328"/>
          </a:xfrm>
          <a:custGeom>
            <a:avLst/>
            <a:gdLst>
              <a:gd name="connsiteX0" fmla="*/ 327804 w 327804"/>
              <a:gd name="connsiteY0" fmla="*/ 1037898 h 1037898"/>
              <a:gd name="connsiteX1" fmla="*/ 319178 w 327804"/>
              <a:gd name="connsiteY1" fmla="*/ 1012019 h 1037898"/>
              <a:gd name="connsiteX2" fmla="*/ 293298 w 327804"/>
              <a:gd name="connsiteY2" fmla="*/ 986140 h 1037898"/>
              <a:gd name="connsiteX3" fmla="*/ 276045 w 327804"/>
              <a:gd name="connsiteY3" fmla="*/ 960260 h 1037898"/>
              <a:gd name="connsiteX4" fmla="*/ 267419 w 327804"/>
              <a:gd name="connsiteY4" fmla="*/ 934381 h 1037898"/>
              <a:gd name="connsiteX5" fmla="*/ 241540 w 327804"/>
              <a:gd name="connsiteY5" fmla="*/ 925755 h 1037898"/>
              <a:gd name="connsiteX6" fmla="*/ 232913 w 327804"/>
              <a:gd name="connsiteY6" fmla="*/ 873996 h 1037898"/>
              <a:gd name="connsiteX7" fmla="*/ 215661 w 327804"/>
              <a:gd name="connsiteY7" fmla="*/ 822238 h 1037898"/>
              <a:gd name="connsiteX8" fmla="*/ 224287 w 327804"/>
              <a:gd name="connsiteY8" fmla="*/ 572072 h 1037898"/>
              <a:gd name="connsiteX9" fmla="*/ 207034 w 327804"/>
              <a:gd name="connsiteY9" fmla="*/ 382291 h 1037898"/>
              <a:gd name="connsiteX10" fmla="*/ 189781 w 327804"/>
              <a:gd name="connsiteY10" fmla="*/ 330532 h 1037898"/>
              <a:gd name="connsiteX11" fmla="*/ 172528 w 327804"/>
              <a:gd name="connsiteY11" fmla="*/ 278774 h 1037898"/>
              <a:gd name="connsiteX12" fmla="*/ 163902 w 327804"/>
              <a:gd name="connsiteY12" fmla="*/ 252894 h 1037898"/>
              <a:gd name="connsiteX13" fmla="*/ 146649 w 327804"/>
              <a:gd name="connsiteY13" fmla="*/ 227015 h 1037898"/>
              <a:gd name="connsiteX14" fmla="*/ 103517 w 327804"/>
              <a:gd name="connsiteY14" fmla="*/ 149377 h 1037898"/>
              <a:gd name="connsiteX15" fmla="*/ 77638 w 327804"/>
              <a:gd name="connsiteY15" fmla="*/ 132125 h 1037898"/>
              <a:gd name="connsiteX16" fmla="*/ 34506 w 327804"/>
              <a:gd name="connsiteY16" fmla="*/ 54487 h 1037898"/>
              <a:gd name="connsiteX17" fmla="*/ 17253 w 327804"/>
              <a:gd name="connsiteY17" fmla="*/ 28608 h 1037898"/>
              <a:gd name="connsiteX18" fmla="*/ 0 w 327804"/>
              <a:gd name="connsiteY18" fmla="*/ 2728 h 1037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7804" h="1037898">
                <a:moveTo>
                  <a:pt x="327804" y="1037898"/>
                </a:moveTo>
                <a:cubicBezTo>
                  <a:pt x="324929" y="1029272"/>
                  <a:pt x="324222" y="1019585"/>
                  <a:pt x="319178" y="1012019"/>
                </a:cubicBezTo>
                <a:cubicBezTo>
                  <a:pt x="312411" y="1001868"/>
                  <a:pt x="301108" y="995512"/>
                  <a:pt x="293298" y="986140"/>
                </a:cubicBezTo>
                <a:cubicBezTo>
                  <a:pt x="286661" y="978175"/>
                  <a:pt x="281796" y="968887"/>
                  <a:pt x="276045" y="960260"/>
                </a:cubicBezTo>
                <a:cubicBezTo>
                  <a:pt x="273170" y="951634"/>
                  <a:pt x="273849" y="940811"/>
                  <a:pt x="267419" y="934381"/>
                </a:cubicBezTo>
                <a:cubicBezTo>
                  <a:pt x="260989" y="927951"/>
                  <a:pt x="246051" y="933650"/>
                  <a:pt x="241540" y="925755"/>
                </a:cubicBezTo>
                <a:cubicBezTo>
                  <a:pt x="232862" y="910569"/>
                  <a:pt x="237155" y="890965"/>
                  <a:pt x="232913" y="873996"/>
                </a:cubicBezTo>
                <a:cubicBezTo>
                  <a:pt x="228502" y="856353"/>
                  <a:pt x="215661" y="822238"/>
                  <a:pt x="215661" y="822238"/>
                </a:cubicBezTo>
                <a:cubicBezTo>
                  <a:pt x="218536" y="738849"/>
                  <a:pt x="224287" y="655510"/>
                  <a:pt x="224287" y="572072"/>
                </a:cubicBezTo>
                <a:cubicBezTo>
                  <a:pt x="224287" y="526737"/>
                  <a:pt x="222424" y="438721"/>
                  <a:pt x="207034" y="382291"/>
                </a:cubicBezTo>
                <a:cubicBezTo>
                  <a:pt x="202249" y="364746"/>
                  <a:pt x="195532" y="347785"/>
                  <a:pt x="189781" y="330532"/>
                </a:cubicBezTo>
                <a:lnTo>
                  <a:pt x="172528" y="278774"/>
                </a:lnTo>
                <a:cubicBezTo>
                  <a:pt x="169652" y="270147"/>
                  <a:pt x="168946" y="260460"/>
                  <a:pt x="163902" y="252894"/>
                </a:cubicBezTo>
                <a:lnTo>
                  <a:pt x="146649" y="227015"/>
                </a:lnTo>
                <a:cubicBezTo>
                  <a:pt x="137660" y="200047"/>
                  <a:pt x="128942" y="166327"/>
                  <a:pt x="103517" y="149377"/>
                </a:cubicBezTo>
                <a:lnTo>
                  <a:pt x="77638" y="132125"/>
                </a:lnTo>
                <a:cubicBezTo>
                  <a:pt x="62454" y="86575"/>
                  <a:pt x="74055" y="113810"/>
                  <a:pt x="34506" y="54487"/>
                </a:cubicBezTo>
                <a:lnTo>
                  <a:pt x="17253" y="28608"/>
                </a:lnTo>
                <a:cubicBezTo>
                  <a:pt x="7718" y="0"/>
                  <a:pt x="17720" y="2728"/>
                  <a:pt x="0" y="2728"/>
                </a:cubicBezTo>
              </a:path>
            </a:pathLst>
          </a:custGeom>
          <a:ln w="304800" cmpd="tri">
            <a:solidFill>
              <a:srgbClr val="00B050">
                <a:alpha val="53000"/>
              </a:srgb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uk-UA"/>
          </a:p>
        </p:txBody>
      </p:sp>
    </p:spTree>
    <p:custDataLst>
      <p:tags r:id="rId1"/>
    </p:custDataLst>
    <p:extLst>
      <p:ext uri="{BB962C8B-B14F-4D97-AF65-F5344CB8AC3E}">
        <p14:creationId xmlns:p14="http://schemas.microsoft.com/office/powerpoint/2010/main" val="1070785074"/>
      </p:ext>
    </p:extLst>
  </p:cSld>
  <p:clrMapOvr>
    <a:masterClrMapping/>
  </p:clrMapOvr>
  <p:transition advClick="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repeatCount="indefinite" fill="hold" grpId="0" nodeType="withEffect">
                                  <p:stCondLst>
                                    <p:cond delay="0"/>
                                  </p:stCondLst>
                                  <p:childTnLst>
                                    <p:anim calcmode="lin" valueType="num">
                                      <p:cBhvr>
                                        <p:cTn id="6" dur="2000"/>
                                        <p:tgtEl>
                                          <p:spTgt spid="2"/>
                                        </p:tgtEl>
                                        <p:attrNameLst>
                                          <p:attrName>ppt_w</p:attrName>
                                        </p:attrNameLst>
                                      </p:cBhvr>
                                      <p:tavLst>
                                        <p:tav tm="0">
                                          <p:val>
                                            <p:strVal val="ppt_w"/>
                                          </p:val>
                                        </p:tav>
                                        <p:tav tm="100000">
                                          <p:val>
                                            <p:fltVal val="0"/>
                                          </p:val>
                                        </p:tav>
                                      </p:tavLst>
                                    </p:anim>
                                    <p:anim calcmode="lin" valueType="num">
                                      <p:cBhvr>
                                        <p:cTn id="7" dur="2000"/>
                                        <p:tgtEl>
                                          <p:spTgt spid="2"/>
                                        </p:tgtEl>
                                        <p:attrNameLst>
                                          <p:attrName>ppt_h</p:attrName>
                                        </p:attrNameLst>
                                      </p:cBhvr>
                                      <p:tavLst>
                                        <p:tav tm="0">
                                          <p:val>
                                            <p:strVal val="ppt_h"/>
                                          </p:val>
                                        </p:tav>
                                        <p:tav tm="100000">
                                          <p:val>
                                            <p:fltVal val="0"/>
                                          </p:val>
                                        </p:tav>
                                      </p:tavLst>
                                    </p:anim>
                                    <p:animEffect transition="out" filter="fade">
                                      <p:cBhvr>
                                        <p:cTn id="8" dur="2000"/>
                                        <p:tgtEl>
                                          <p:spTgt spid="2"/>
                                        </p:tgtEl>
                                      </p:cBhvr>
                                    </p:animEffect>
                                    <p:set>
                                      <p:cBhvr>
                                        <p:cTn id="9" dur="1" fill="hold">
                                          <p:stCondLst>
                                            <p:cond delay="1999"/>
                                          </p:stCondLst>
                                        </p:cTn>
                                        <p:tgtEl>
                                          <p:spTgt spid="2"/>
                                        </p:tgtEl>
                                        <p:attrNameLst>
                                          <p:attrName>style.visibility</p:attrName>
                                        </p:attrNameLst>
                                      </p:cBhvr>
                                      <p:to>
                                        <p:strVal val="hidden"/>
                                      </p:to>
                                    </p:set>
                                  </p:childTnLst>
                                </p:cTn>
                              </p:par>
                              <p:par>
                                <p:cTn id="10" presetID="53" presetClass="exit" presetSubtype="32" repeatCount="indefinite" fill="hold" grpId="0" nodeType="withEffect">
                                  <p:stCondLst>
                                    <p:cond delay="0"/>
                                  </p:stCondLst>
                                  <p:childTnLst>
                                    <p:anim calcmode="lin" valueType="num">
                                      <p:cBhvr>
                                        <p:cTn id="11" dur="2000"/>
                                        <p:tgtEl>
                                          <p:spTgt spid="33"/>
                                        </p:tgtEl>
                                        <p:attrNameLst>
                                          <p:attrName>ppt_w</p:attrName>
                                        </p:attrNameLst>
                                      </p:cBhvr>
                                      <p:tavLst>
                                        <p:tav tm="0">
                                          <p:val>
                                            <p:strVal val="ppt_w"/>
                                          </p:val>
                                        </p:tav>
                                        <p:tav tm="100000">
                                          <p:val>
                                            <p:fltVal val="0"/>
                                          </p:val>
                                        </p:tav>
                                      </p:tavLst>
                                    </p:anim>
                                    <p:anim calcmode="lin" valueType="num">
                                      <p:cBhvr>
                                        <p:cTn id="12" dur="2000"/>
                                        <p:tgtEl>
                                          <p:spTgt spid="33"/>
                                        </p:tgtEl>
                                        <p:attrNameLst>
                                          <p:attrName>ppt_h</p:attrName>
                                        </p:attrNameLst>
                                      </p:cBhvr>
                                      <p:tavLst>
                                        <p:tav tm="0">
                                          <p:val>
                                            <p:strVal val="ppt_h"/>
                                          </p:val>
                                        </p:tav>
                                        <p:tav tm="100000">
                                          <p:val>
                                            <p:fltVal val="0"/>
                                          </p:val>
                                        </p:tav>
                                      </p:tavLst>
                                    </p:anim>
                                    <p:animEffect transition="out" filter="fade">
                                      <p:cBhvr>
                                        <p:cTn id="13" dur="2000"/>
                                        <p:tgtEl>
                                          <p:spTgt spid="33"/>
                                        </p:tgtEl>
                                      </p:cBhvr>
                                    </p:animEffect>
                                    <p:set>
                                      <p:cBhvr>
                                        <p:cTn id="14" dur="1" fill="hold">
                                          <p:stCondLst>
                                            <p:cond delay="1999"/>
                                          </p:stCondLst>
                                        </p:cTn>
                                        <p:tgtEl>
                                          <p:spTgt spid="33"/>
                                        </p:tgtEl>
                                        <p:attrNameLst>
                                          <p:attrName>style.visibility</p:attrName>
                                        </p:attrNameLst>
                                      </p:cBhvr>
                                      <p:to>
                                        <p:strVal val="hidden"/>
                                      </p:to>
                                    </p:set>
                                  </p:childTnLst>
                                </p:cTn>
                              </p:par>
                              <p:par>
                                <p:cTn id="15" presetID="53" presetClass="exit" presetSubtype="32" repeatCount="indefinite" fill="hold" grpId="0" nodeType="withEffect">
                                  <p:stCondLst>
                                    <p:cond delay="0"/>
                                  </p:stCondLst>
                                  <p:childTnLst>
                                    <p:anim calcmode="lin" valueType="num">
                                      <p:cBhvr>
                                        <p:cTn id="16" dur="2000"/>
                                        <p:tgtEl>
                                          <p:spTgt spid="32"/>
                                        </p:tgtEl>
                                        <p:attrNameLst>
                                          <p:attrName>ppt_w</p:attrName>
                                        </p:attrNameLst>
                                      </p:cBhvr>
                                      <p:tavLst>
                                        <p:tav tm="0">
                                          <p:val>
                                            <p:strVal val="ppt_w"/>
                                          </p:val>
                                        </p:tav>
                                        <p:tav tm="100000">
                                          <p:val>
                                            <p:fltVal val="0"/>
                                          </p:val>
                                        </p:tav>
                                      </p:tavLst>
                                    </p:anim>
                                    <p:anim calcmode="lin" valueType="num">
                                      <p:cBhvr>
                                        <p:cTn id="17" dur="2000"/>
                                        <p:tgtEl>
                                          <p:spTgt spid="32"/>
                                        </p:tgtEl>
                                        <p:attrNameLst>
                                          <p:attrName>ppt_h</p:attrName>
                                        </p:attrNameLst>
                                      </p:cBhvr>
                                      <p:tavLst>
                                        <p:tav tm="0">
                                          <p:val>
                                            <p:strVal val="ppt_h"/>
                                          </p:val>
                                        </p:tav>
                                        <p:tav tm="100000">
                                          <p:val>
                                            <p:fltVal val="0"/>
                                          </p:val>
                                        </p:tav>
                                      </p:tavLst>
                                    </p:anim>
                                    <p:animEffect transition="out" filter="fade">
                                      <p:cBhvr>
                                        <p:cTn id="18" dur="2000"/>
                                        <p:tgtEl>
                                          <p:spTgt spid="32"/>
                                        </p:tgtEl>
                                      </p:cBhvr>
                                    </p:animEffect>
                                    <p:set>
                                      <p:cBhvr>
                                        <p:cTn id="19" dur="1" fill="hold">
                                          <p:stCondLst>
                                            <p:cond delay="1999"/>
                                          </p:stCondLst>
                                        </p:cTn>
                                        <p:tgtEl>
                                          <p:spTgt spid="32"/>
                                        </p:tgtEl>
                                        <p:attrNameLst>
                                          <p:attrName>style.visibility</p:attrName>
                                        </p:attrNameLst>
                                      </p:cBhvr>
                                      <p:to>
                                        <p:strVal val="hidden"/>
                                      </p:to>
                                    </p:set>
                                  </p:childTnLst>
                                </p:cTn>
                              </p:par>
                              <p:par>
                                <p:cTn id="20" presetID="53" presetClass="exit" presetSubtype="32" repeatCount="indefinite" fill="hold" grpId="0" nodeType="withEffect">
                                  <p:stCondLst>
                                    <p:cond delay="0"/>
                                  </p:stCondLst>
                                  <p:childTnLst>
                                    <p:anim calcmode="lin" valueType="num">
                                      <p:cBhvr>
                                        <p:cTn id="21" dur="2000"/>
                                        <p:tgtEl>
                                          <p:spTgt spid="31"/>
                                        </p:tgtEl>
                                        <p:attrNameLst>
                                          <p:attrName>ppt_w</p:attrName>
                                        </p:attrNameLst>
                                      </p:cBhvr>
                                      <p:tavLst>
                                        <p:tav tm="0">
                                          <p:val>
                                            <p:strVal val="ppt_w"/>
                                          </p:val>
                                        </p:tav>
                                        <p:tav tm="100000">
                                          <p:val>
                                            <p:fltVal val="0"/>
                                          </p:val>
                                        </p:tav>
                                      </p:tavLst>
                                    </p:anim>
                                    <p:anim calcmode="lin" valueType="num">
                                      <p:cBhvr>
                                        <p:cTn id="22" dur="2000"/>
                                        <p:tgtEl>
                                          <p:spTgt spid="31"/>
                                        </p:tgtEl>
                                        <p:attrNameLst>
                                          <p:attrName>ppt_h</p:attrName>
                                        </p:attrNameLst>
                                      </p:cBhvr>
                                      <p:tavLst>
                                        <p:tav tm="0">
                                          <p:val>
                                            <p:strVal val="ppt_h"/>
                                          </p:val>
                                        </p:tav>
                                        <p:tav tm="100000">
                                          <p:val>
                                            <p:fltVal val="0"/>
                                          </p:val>
                                        </p:tav>
                                      </p:tavLst>
                                    </p:anim>
                                    <p:animEffect transition="out" filter="fade">
                                      <p:cBhvr>
                                        <p:cTn id="23" dur="2000"/>
                                        <p:tgtEl>
                                          <p:spTgt spid="31"/>
                                        </p:tgtEl>
                                      </p:cBhvr>
                                    </p:animEffect>
                                    <p:set>
                                      <p:cBhvr>
                                        <p:cTn id="24" dur="1" fill="hold">
                                          <p:stCondLst>
                                            <p:cond delay="1999"/>
                                          </p:stCondLst>
                                        </p:cTn>
                                        <p:tgtEl>
                                          <p:spTgt spid="31"/>
                                        </p:tgtEl>
                                        <p:attrNameLst>
                                          <p:attrName>style.visibility</p:attrName>
                                        </p:attrNameLst>
                                      </p:cBhvr>
                                      <p:to>
                                        <p:strVal val="hidden"/>
                                      </p:to>
                                    </p:set>
                                  </p:childTnLst>
                                </p:cTn>
                              </p:par>
                              <p:par>
                                <p:cTn id="25" presetID="53" presetClass="exit" presetSubtype="32" repeatCount="indefinite" fill="hold" grpId="0" nodeType="withEffect">
                                  <p:stCondLst>
                                    <p:cond delay="0"/>
                                  </p:stCondLst>
                                  <p:childTnLst>
                                    <p:anim calcmode="lin" valueType="num">
                                      <p:cBhvr>
                                        <p:cTn id="26" dur="2000"/>
                                        <p:tgtEl>
                                          <p:spTgt spid="29"/>
                                        </p:tgtEl>
                                        <p:attrNameLst>
                                          <p:attrName>ppt_w</p:attrName>
                                        </p:attrNameLst>
                                      </p:cBhvr>
                                      <p:tavLst>
                                        <p:tav tm="0">
                                          <p:val>
                                            <p:strVal val="ppt_w"/>
                                          </p:val>
                                        </p:tav>
                                        <p:tav tm="100000">
                                          <p:val>
                                            <p:fltVal val="0"/>
                                          </p:val>
                                        </p:tav>
                                      </p:tavLst>
                                    </p:anim>
                                    <p:anim calcmode="lin" valueType="num">
                                      <p:cBhvr>
                                        <p:cTn id="27" dur="2000"/>
                                        <p:tgtEl>
                                          <p:spTgt spid="29"/>
                                        </p:tgtEl>
                                        <p:attrNameLst>
                                          <p:attrName>ppt_h</p:attrName>
                                        </p:attrNameLst>
                                      </p:cBhvr>
                                      <p:tavLst>
                                        <p:tav tm="0">
                                          <p:val>
                                            <p:strVal val="ppt_h"/>
                                          </p:val>
                                        </p:tav>
                                        <p:tav tm="100000">
                                          <p:val>
                                            <p:fltVal val="0"/>
                                          </p:val>
                                        </p:tav>
                                      </p:tavLst>
                                    </p:anim>
                                    <p:animEffect transition="out" filter="fade">
                                      <p:cBhvr>
                                        <p:cTn id="28" dur="2000"/>
                                        <p:tgtEl>
                                          <p:spTgt spid="29"/>
                                        </p:tgtEl>
                                      </p:cBhvr>
                                    </p:animEffect>
                                    <p:set>
                                      <p:cBhvr>
                                        <p:cTn id="29" dur="1" fill="hold">
                                          <p:stCondLst>
                                            <p:cond delay="1999"/>
                                          </p:stCondLst>
                                        </p:cTn>
                                        <p:tgtEl>
                                          <p:spTgt spid="29"/>
                                        </p:tgtEl>
                                        <p:attrNameLst>
                                          <p:attrName>style.visibility</p:attrName>
                                        </p:attrNameLst>
                                      </p:cBhvr>
                                      <p:to>
                                        <p:strVal val="hidden"/>
                                      </p:to>
                                    </p:set>
                                  </p:childTnLst>
                                </p:cTn>
                              </p:par>
                              <p:par>
                                <p:cTn id="30" presetID="53" presetClass="exit" presetSubtype="32" repeatCount="indefinite" fill="hold" grpId="0" nodeType="withEffect">
                                  <p:stCondLst>
                                    <p:cond delay="0"/>
                                  </p:stCondLst>
                                  <p:childTnLst>
                                    <p:anim calcmode="lin" valueType="num">
                                      <p:cBhvr>
                                        <p:cTn id="31" dur="2000"/>
                                        <p:tgtEl>
                                          <p:spTgt spid="36"/>
                                        </p:tgtEl>
                                        <p:attrNameLst>
                                          <p:attrName>ppt_w</p:attrName>
                                        </p:attrNameLst>
                                      </p:cBhvr>
                                      <p:tavLst>
                                        <p:tav tm="0">
                                          <p:val>
                                            <p:strVal val="ppt_w"/>
                                          </p:val>
                                        </p:tav>
                                        <p:tav tm="100000">
                                          <p:val>
                                            <p:fltVal val="0"/>
                                          </p:val>
                                        </p:tav>
                                      </p:tavLst>
                                    </p:anim>
                                    <p:anim calcmode="lin" valueType="num">
                                      <p:cBhvr>
                                        <p:cTn id="32" dur="2000"/>
                                        <p:tgtEl>
                                          <p:spTgt spid="36"/>
                                        </p:tgtEl>
                                        <p:attrNameLst>
                                          <p:attrName>ppt_h</p:attrName>
                                        </p:attrNameLst>
                                      </p:cBhvr>
                                      <p:tavLst>
                                        <p:tav tm="0">
                                          <p:val>
                                            <p:strVal val="ppt_h"/>
                                          </p:val>
                                        </p:tav>
                                        <p:tav tm="100000">
                                          <p:val>
                                            <p:fltVal val="0"/>
                                          </p:val>
                                        </p:tav>
                                      </p:tavLst>
                                    </p:anim>
                                    <p:animEffect transition="out" filter="fade">
                                      <p:cBhvr>
                                        <p:cTn id="33" dur="2000"/>
                                        <p:tgtEl>
                                          <p:spTgt spid="36"/>
                                        </p:tgtEl>
                                      </p:cBhvr>
                                    </p:animEffect>
                                    <p:set>
                                      <p:cBhvr>
                                        <p:cTn id="34" dur="1" fill="hold">
                                          <p:stCondLst>
                                            <p:cond delay="1999"/>
                                          </p:stCondLst>
                                        </p:cTn>
                                        <p:tgtEl>
                                          <p:spTgt spid="36"/>
                                        </p:tgtEl>
                                        <p:attrNameLst>
                                          <p:attrName>style.visibility</p:attrName>
                                        </p:attrNameLst>
                                      </p:cBhvr>
                                      <p:to>
                                        <p:strVal val="hidden"/>
                                      </p:to>
                                    </p:set>
                                  </p:childTnLst>
                                </p:cTn>
                              </p:par>
                              <p:par>
                                <p:cTn id="35" presetID="53" presetClass="exit" presetSubtype="32" repeatCount="indefinite" fill="hold" grpId="0" nodeType="withEffect">
                                  <p:stCondLst>
                                    <p:cond delay="0"/>
                                  </p:stCondLst>
                                  <p:childTnLst>
                                    <p:anim calcmode="lin" valueType="num">
                                      <p:cBhvr>
                                        <p:cTn id="36" dur="2000"/>
                                        <p:tgtEl>
                                          <p:spTgt spid="41"/>
                                        </p:tgtEl>
                                        <p:attrNameLst>
                                          <p:attrName>ppt_w</p:attrName>
                                        </p:attrNameLst>
                                      </p:cBhvr>
                                      <p:tavLst>
                                        <p:tav tm="0">
                                          <p:val>
                                            <p:strVal val="ppt_w"/>
                                          </p:val>
                                        </p:tav>
                                        <p:tav tm="100000">
                                          <p:val>
                                            <p:fltVal val="0"/>
                                          </p:val>
                                        </p:tav>
                                      </p:tavLst>
                                    </p:anim>
                                    <p:anim calcmode="lin" valueType="num">
                                      <p:cBhvr>
                                        <p:cTn id="37" dur="2000"/>
                                        <p:tgtEl>
                                          <p:spTgt spid="41"/>
                                        </p:tgtEl>
                                        <p:attrNameLst>
                                          <p:attrName>ppt_h</p:attrName>
                                        </p:attrNameLst>
                                      </p:cBhvr>
                                      <p:tavLst>
                                        <p:tav tm="0">
                                          <p:val>
                                            <p:strVal val="ppt_h"/>
                                          </p:val>
                                        </p:tav>
                                        <p:tav tm="100000">
                                          <p:val>
                                            <p:fltVal val="0"/>
                                          </p:val>
                                        </p:tav>
                                      </p:tavLst>
                                    </p:anim>
                                    <p:animEffect transition="out" filter="fade">
                                      <p:cBhvr>
                                        <p:cTn id="38" dur="2000"/>
                                        <p:tgtEl>
                                          <p:spTgt spid="41"/>
                                        </p:tgtEl>
                                      </p:cBhvr>
                                    </p:animEffect>
                                    <p:set>
                                      <p:cBhvr>
                                        <p:cTn id="39" dur="1" fill="hold">
                                          <p:stCondLst>
                                            <p:cond delay="19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3" grpId="0" animBg="1"/>
      <p:bldP spid="32" grpId="0" animBg="1"/>
      <p:bldP spid="2" grpId="0" animBg="1"/>
      <p:bldP spid="36" grpId="0" animBg="1"/>
      <p:bldP spid="4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1066800"/>
          </a:xfrm>
        </p:spPr>
        <p:txBody>
          <a:bodyPr>
            <a:normAutofit/>
          </a:bodyPr>
          <a:lstStyle/>
          <a:p>
            <a:r>
              <a:rPr lang="zh-CN" altLang="zh-CN" sz="2800" dirty="0" smtClean="0"/>
              <a:t>国境线和进出检查站</a:t>
            </a:r>
            <a:endParaRPr lang="zh-CN" altLang="zh-CN" sz="2800" dirty="0"/>
          </a:p>
        </p:txBody>
      </p:sp>
      <p:sp>
        <p:nvSpPr>
          <p:cNvPr id="3" name="Содержимое 2"/>
          <p:cNvSpPr>
            <a:spLocks noGrp="1"/>
          </p:cNvSpPr>
          <p:nvPr>
            <p:ph idx="1"/>
          </p:nvPr>
        </p:nvSpPr>
        <p:spPr>
          <a:xfrm>
            <a:off x="457200" y="1142984"/>
            <a:ext cx="8229600" cy="5572164"/>
          </a:xfrm>
        </p:spPr>
        <p:txBody>
          <a:bodyPr>
            <a:normAutofit fontScale="70000" lnSpcReduction="20000"/>
          </a:bodyPr>
          <a:lstStyle/>
          <a:p>
            <a:pPr marL="624078" indent="-514350">
              <a:buClr>
                <a:srgbClr val="C00000"/>
              </a:buClr>
              <a:buNone/>
            </a:pPr>
            <a:endParaRPr lang="uk-UA" dirty="0" smtClean="0"/>
          </a:p>
          <a:p>
            <a:pPr marL="0" indent="0" algn="just" fontAlgn="base">
              <a:spcBef>
                <a:spcPct val="0"/>
              </a:spcBef>
              <a:spcAft>
                <a:spcPct val="0"/>
              </a:spcAft>
              <a:buClrTx/>
              <a:buNone/>
              <a:tabLst>
                <a:tab pos="685800" algn="l"/>
              </a:tabLst>
            </a:pPr>
            <a:r>
              <a:rPr lang="zh-CN" altLang="zh-CN" sz="1900" dirty="0" smtClean="0"/>
              <a:t>在以下</a:t>
            </a:r>
            <a:r>
              <a:rPr lang="ru-RU" altLang="zh-CN" sz="1900" dirty="0" smtClean="0"/>
              <a:t>6</a:t>
            </a:r>
            <a:r>
              <a:rPr lang="zh-CN" altLang="zh-CN" sz="1900" dirty="0" smtClean="0"/>
              <a:t>段国界可通行：</a:t>
            </a:r>
          </a:p>
          <a:p>
            <a:pPr marL="0" lvl="0" indent="0" algn="just" fontAlgn="base">
              <a:spcBef>
                <a:spcPct val="0"/>
              </a:spcBef>
              <a:spcAft>
                <a:spcPct val="0"/>
              </a:spcAft>
              <a:buClrTx/>
              <a:buNone/>
              <a:tabLst>
                <a:tab pos="685800" algn="l"/>
              </a:tabLst>
            </a:pPr>
            <a:r>
              <a:rPr lang="uk-UA" sz="1900" dirty="0" smtClean="0">
                <a:solidFill>
                  <a:schemeClr val="accent2">
                    <a:lumMod val="50000"/>
                  </a:schemeClr>
                </a:solidFill>
                <a:latin typeface="+mj-lt"/>
                <a:ea typeface="Calibri" pitchFamily="34" charset="0"/>
                <a:cs typeface="Times New Roman" pitchFamily="18" charset="0"/>
              </a:rPr>
              <a:t> </a:t>
            </a:r>
            <a:endParaRPr lang="ru-RU" sz="1900" dirty="0" smtClean="0">
              <a:solidFill>
                <a:schemeClr val="accent2">
                  <a:lumMod val="50000"/>
                </a:schemeClr>
              </a:solidFill>
              <a:latin typeface="+mj-lt"/>
            </a:endParaRPr>
          </a:p>
          <a:p>
            <a:pPr marL="0" lvl="0" indent="0" algn="just" eaLnBrk="0" fontAlgn="base" hangingPunct="0">
              <a:spcBef>
                <a:spcPts val="600"/>
              </a:spcBef>
              <a:spcAft>
                <a:spcPct val="0"/>
              </a:spcAft>
              <a:buClrTx/>
              <a:buNone/>
              <a:tabLst>
                <a:tab pos="685800" algn="l"/>
              </a:tabLst>
            </a:pPr>
            <a:r>
              <a:rPr lang="uk-UA" sz="1900" i="1" dirty="0" smtClean="0">
                <a:solidFill>
                  <a:schemeClr val="accent2">
                    <a:lumMod val="50000"/>
                  </a:schemeClr>
                </a:solidFill>
                <a:latin typeface="+mj-lt"/>
                <a:ea typeface="Times New Roman" pitchFamily="18" charset="0"/>
                <a:cs typeface="Times New Roman" pitchFamily="18" charset="0"/>
              </a:rPr>
              <a:t>1)  </a:t>
            </a:r>
            <a:r>
              <a:rPr lang="zh-CN" altLang="zh-CN" sz="1900" dirty="0" smtClean="0"/>
              <a:t>“斯塔哈诺夫——佐罗多耶——高尔斯克耶——利西昌斯克”；</a:t>
            </a:r>
            <a:endParaRPr lang="ru-RU" sz="1900" dirty="0" smtClean="0">
              <a:solidFill>
                <a:schemeClr val="accent2">
                  <a:lumMod val="50000"/>
                </a:schemeClr>
              </a:solidFill>
              <a:latin typeface="+mj-lt"/>
            </a:endParaRPr>
          </a:p>
          <a:p>
            <a:pPr marL="0" indent="0" algn="just" eaLnBrk="0" fontAlgn="base" hangingPunct="0">
              <a:spcBef>
                <a:spcPct val="0"/>
              </a:spcBef>
              <a:spcAft>
                <a:spcPct val="0"/>
              </a:spcAft>
              <a:buClrTx/>
              <a:buNone/>
              <a:tabLst>
                <a:tab pos="685800" algn="l"/>
              </a:tabLst>
            </a:pPr>
            <a:r>
              <a:rPr lang="uk-UA" sz="1900" i="1" dirty="0" smtClean="0">
                <a:solidFill>
                  <a:schemeClr val="accent2">
                    <a:lumMod val="50000"/>
                  </a:schemeClr>
                </a:solidFill>
                <a:latin typeface="+mj-lt"/>
                <a:ea typeface="Times New Roman" pitchFamily="18" charset="0"/>
                <a:cs typeface="Times New Roman" pitchFamily="18" charset="0"/>
              </a:rPr>
              <a:t>2)</a:t>
            </a:r>
            <a:r>
              <a:rPr lang="en-US" sz="1900" i="1" dirty="0" smtClean="0">
                <a:solidFill>
                  <a:schemeClr val="accent2">
                    <a:lumMod val="50000"/>
                  </a:schemeClr>
                </a:solidFill>
                <a:latin typeface="+mj-lt"/>
                <a:ea typeface="Times New Roman" pitchFamily="18" charset="0"/>
                <a:cs typeface="Times New Roman" pitchFamily="18" charset="0"/>
              </a:rPr>
              <a:t> </a:t>
            </a:r>
            <a:r>
              <a:rPr lang="uk-UA" sz="1900" i="1" dirty="0" smtClean="0">
                <a:solidFill>
                  <a:schemeClr val="accent2">
                    <a:lumMod val="50000"/>
                  </a:schemeClr>
                </a:solidFill>
                <a:latin typeface="+mj-lt"/>
                <a:ea typeface="Times New Roman" pitchFamily="18" charset="0"/>
                <a:cs typeface="Times New Roman" pitchFamily="18" charset="0"/>
              </a:rPr>
              <a:t> </a:t>
            </a:r>
            <a:r>
              <a:rPr lang="ru-RU" altLang="zh-CN" sz="1900" dirty="0" smtClean="0"/>
              <a:t>“</a:t>
            </a:r>
            <a:r>
              <a:rPr lang="zh-CN" altLang="zh-CN" sz="1900" dirty="0" smtClean="0"/>
              <a:t>戈尔洛夫卡——阿尔杰莫夫斯克</a:t>
            </a:r>
            <a:r>
              <a:rPr lang="ru-RU" altLang="zh-CN" sz="1900" dirty="0" smtClean="0"/>
              <a:t>”;</a:t>
            </a:r>
            <a:endParaRPr lang="en-US" altLang="zh-CN" sz="1900" dirty="0" smtClean="0"/>
          </a:p>
          <a:p>
            <a:pPr marL="0" indent="0" algn="just" eaLnBrk="0" fontAlgn="base" hangingPunct="0">
              <a:spcBef>
                <a:spcPct val="0"/>
              </a:spcBef>
              <a:spcAft>
                <a:spcPct val="0"/>
              </a:spcAft>
              <a:buClrTx/>
              <a:buNone/>
              <a:tabLst>
                <a:tab pos="685800" algn="l"/>
              </a:tabLst>
            </a:pPr>
            <a:r>
              <a:rPr lang="en-US" altLang="zh-CN" sz="1900" dirty="0" smtClean="0"/>
              <a:t>3</a:t>
            </a:r>
            <a:r>
              <a:rPr lang="zh-CN" altLang="en-US" sz="1900" dirty="0" smtClean="0"/>
              <a:t>）</a:t>
            </a:r>
            <a:r>
              <a:rPr lang="zh-CN" altLang="zh-CN" sz="1500" dirty="0" smtClean="0"/>
              <a:t>“顿涅茨克——库拉霍沃”；</a:t>
            </a:r>
          </a:p>
          <a:p>
            <a:pPr marL="0" lvl="0" indent="0" algn="just" eaLnBrk="0" fontAlgn="base" hangingPunct="0">
              <a:spcBef>
                <a:spcPct val="0"/>
              </a:spcBef>
              <a:spcAft>
                <a:spcPct val="0"/>
              </a:spcAft>
              <a:buClrTx/>
              <a:buNone/>
              <a:tabLst>
                <a:tab pos="685800" algn="l"/>
              </a:tabLst>
            </a:pPr>
            <a:r>
              <a:rPr lang="en-US" altLang="zh-CN" sz="1900" i="1" dirty="0" smtClean="0">
                <a:solidFill>
                  <a:schemeClr val="accent2">
                    <a:lumMod val="50000"/>
                  </a:schemeClr>
                </a:solidFill>
                <a:latin typeface="+mj-lt"/>
                <a:cs typeface="Times New Roman" pitchFamily="18" charset="0"/>
              </a:rPr>
              <a:t>4</a:t>
            </a:r>
            <a:r>
              <a:rPr lang="zh-CN" altLang="en-US" sz="1900" i="1" dirty="0" smtClean="0">
                <a:solidFill>
                  <a:schemeClr val="accent2">
                    <a:lumMod val="50000"/>
                  </a:schemeClr>
                </a:solidFill>
                <a:latin typeface="+mj-lt"/>
                <a:cs typeface="Times New Roman" pitchFamily="18" charset="0"/>
              </a:rPr>
              <a:t>）</a:t>
            </a:r>
            <a:r>
              <a:rPr lang="zh-CN" altLang="zh-CN" sz="1900" dirty="0" smtClean="0"/>
              <a:t>顿涅茨克——马里乌波尔（经沃尔诺瓦哈）”；</a:t>
            </a:r>
            <a:endParaRPr lang="ru-RU" sz="1900" dirty="0" smtClean="0">
              <a:solidFill>
                <a:schemeClr val="accent2">
                  <a:lumMod val="50000"/>
                </a:schemeClr>
              </a:solidFill>
              <a:latin typeface="+mj-lt"/>
            </a:endParaRPr>
          </a:p>
          <a:p>
            <a:pPr marL="0" lvl="0" indent="0" algn="just" eaLnBrk="0" fontAlgn="base" hangingPunct="0">
              <a:spcBef>
                <a:spcPct val="0"/>
              </a:spcBef>
              <a:spcAft>
                <a:spcPct val="0"/>
              </a:spcAft>
              <a:buClrTx/>
              <a:buNone/>
              <a:tabLst>
                <a:tab pos="685800" algn="l"/>
              </a:tabLst>
            </a:pPr>
            <a:r>
              <a:rPr lang="en-US" sz="1900" i="1" dirty="0" smtClean="0">
                <a:solidFill>
                  <a:schemeClr val="accent2">
                    <a:lumMod val="50000"/>
                  </a:schemeClr>
                </a:solidFill>
                <a:latin typeface="+mj-lt"/>
                <a:ea typeface="Times New Roman" pitchFamily="18" charset="0"/>
                <a:cs typeface="Times New Roman" pitchFamily="18" charset="0"/>
              </a:rPr>
              <a:t>5</a:t>
            </a:r>
            <a:r>
              <a:rPr lang="uk-UA" sz="1900" i="1" dirty="0" smtClean="0">
                <a:solidFill>
                  <a:schemeClr val="accent2">
                    <a:lumMod val="50000"/>
                  </a:schemeClr>
                </a:solidFill>
                <a:latin typeface="+mj-lt"/>
                <a:ea typeface="Times New Roman" pitchFamily="18" charset="0"/>
                <a:cs typeface="Times New Roman" pitchFamily="18" charset="0"/>
              </a:rPr>
              <a:t>) </a:t>
            </a:r>
            <a:r>
              <a:rPr lang="zh-CN" altLang="zh-CN" sz="1900" dirty="0" smtClean="0"/>
              <a:t>“新亚速斯克——克拉斯诺阿尔米斯克——塔拉科夫卡——马里乌波尔”；</a:t>
            </a:r>
            <a:endParaRPr lang="ru-RU" sz="1900" dirty="0" smtClean="0">
              <a:solidFill>
                <a:schemeClr val="accent2">
                  <a:lumMod val="50000"/>
                </a:schemeClr>
              </a:solidFill>
              <a:latin typeface="+mj-lt"/>
            </a:endParaRPr>
          </a:p>
          <a:p>
            <a:pPr marL="0" lvl="0" indent="0" algn="just" eaLnBrk="0" fontAlgn="base" hangingPunct="0">
              <a:spcBef>
                <a:spcPct val="0"/>
              </a:spcBef>
              <a:spcAft>
                <a:spcPct val="0"/>
              </a:spcAft>
              <a:buClrTx/>
              <a:buNone/>
              <a:tabLst>
                <a:tab pos="685800" algn="l"/>
              </a:tabLst>
            </a:pPr>
            <a:r>
              <a:rPr lang="en-US" sz="1900" i="1" dirty="0" smtClean="0">
                <a:solidFill>
                  <a:schemeClr val="accent2">
                    <a:lumMod val="50000"/>
                  </a:schemeClr>
                </a:solidFill>
                <a:latin typeface="+mj-lt"/>
                <a:ea typeface="Times New Roman" pitchFamily="18" charset="0"/>
                <a:cs typeface="Times New Roman" pitchFamily="18" charset="0"/>
              </a:rPr>
              <a:t>6</a:t>
            </a:r>
            <a:r>
              <a:rPr lang="uk-UA" sz="1900" i="1" dirty="0" smtClean="0">
                <a:solidFill>
                  <a:schemeClr val="accent2">
                    <a:lumMod val="50000"/>
                  </a:schemeClr>
                </a:solidFill>
                <a:latin typeface="+mj-lt"/>
                <a:ea typeface="Times New Roman" pitchFamily="18" charset="0"/>
                <a:cs typeface="Times New Roman" pitchFamily="18" charset="0"/>
              </a:rPr>
              <a:t>) </a:t>
            </a:r>
            <a:r>
              <a:rPr lang="zh-CN" altLang="zh-CN" sz="1900" dirty="0" smtClean="0"/>
              <a:t>“卢甘斯克斯塔尼察——夏斯季耶——新艾达尔”</a:t>
            </a:r>
            <a:endParaRPr lang="ru-RU" sz="1900" dirty="0" smtClean="0">
              <a:solidFill>
                <a:schemeClr val="accent2">
                  <a:lumMod val="50000"/>
                </a:schemeClr>
              </a:solidFill>
              <a:latin typeface="+mj-lt"/>
            </a:endParaRPr>
          </a:p>
          <a:p>
            <a:pPr marL="0" lvl="0" indent="0" algn="just" eaLnBrk="0" fontAlgn="base" hangingPunct="0">
              <a:spcBef>
                <a:spcPct val="0"/>
              </a:spcBef>
              <a:spcAft>
                <a:spcPct val="0"/>
              </a:spcAft>
              <a:buClrTx/>
              <a:buNone/>
              <a:tabLst>
                <a:tab pos="685800" algn="l"/>
              </a:tabLst>
            </a:pPr>
            <a:endParaRPr lang="ru-RU" sz="1900" dirty="0" smtClean="0">
              <a:solidFill>
                <a:schemeClr val="accent2">
                  <a:lumMod val="50000"/>
                </a:schemeClr>
              </a:solidFill>
              <a:latin typeface="+mj-lt"/>
            </a:endParaRPr>
          </a:p>
          <a:p>
            <a:r>
              <a:rPr lang="zh-CN" altLang="zh-CN" sz="1900" dirty="0" smtClean="0"/>
              <a:t>经过的进出检查站：</a:t>
            </a:r>
          </a:p>
          <a:p>
            <a:pPr marL="0" lvl="0" indent="0" algn="just" eaLnBrk="0" fontAlgn="base" hangingPunct="0">
              <a:spcBef>
                <a:spcPct val="0"/>
              </a:spcBef>
              <a:spcAft>
                <a:spcPct val="0"/>
              </a:spcAft>
              <a:buClrTx/>
              <a:buNone/>
              <a:tabLst>
                <a:tab pos="685800" algn="l"/>
              </a:tabLst>
            </a:pPr>
            <a:endParaRPr lang="ru-RU" sz="1900" dirty="0" smtClean="0">
              <a:solidFill>
                <a:schemeClr val="accent2">
                  <a:lumMod val="50000"/>
                </a:schemeClr>
              </a:solidFill>
              <a:latin typeface="+mj-lt"/>
            </a:endParaRPr>
          </a:p>
          <a:p>
            <a:r>
              <a:rPr lang="ru-RU" altLang="zh-CN" sz="1900" u="sng" dirty="0" smtClean="0"/>
              <a:t>"A"</a:t>
            </a:r>
            <a:r>
              <a:rPr lang="zh-CN" altLang="zh-CN" sz="1900" u="sng" dirty="0" smtClean="0"/>
              <a:t>区</a:t>
            </a:r>
            <a:endParaRPr lang="zh-CN" altLang="zh-CN" sz="1900" dirty="0" smtClean="0"/>
          </a:p>
          <a:p>
            <a:r>
              <a:rPr lang="zh-CN" altLang="zh-CN" sz="1900" dirty="0" smtClean="0"/>
              <a:t>“新艾达尔”进出检查站——客货通行</a:t>
            </a:r>
            <a:endParaRPr lang="en-US" altLang="zh-CN" sz="1900" dirty="0" smtClean="0"/>
          </a:p>
          <a:p>
            <a:r>
              <a:rPr lang="zh-CN" altLang="zh-CN" sz="1900" dirty="0" smtClean="0"/>
              <a:t>“</a:t>
            </a:r>
            <a:r>
              <a:rPr lang="ru-RU" altLang="zh-CN" sz="1900" dirty="0" smtClean="0"/>
              <a:t>C</a:t>
            </a:r>
            <a:r>
              <a:rPr lang="zh-CN" altLang="zh-CN" sz="1900" dirty="0" smtClean="0"/>
              <a:t>”区</a:t>
            </a:r>
          </a:p>
          <a:p>
            <a:r>
              <a:rPr lang="zh-CN" altLang="zh-CN" sz="1900" dirty="0" smtClean="0"/>
              <a:t>“利西昌斯克”进出检查站——货车</a:t>
            </a:r>
          </a:p>
          <a:p>
            <a:r>
              <a:rPr lang="ru-RU" altLang="zh-CN" sz="1900" dirty="0" smtClean="0"/>
              <a:t> </a:t>
            </a:r>
            <a:r>
              <a:rPr lang="zh-CN" altLang="zh-CN" sz="1900" dirty="0" smtClean="0"/>
              <a:t>“扎伊采沃”进出检查站（尼古拉耶夫卡</a:t>
            </a:r>
            <a:r>
              <a:rPr lang="ru-RU" altLang="zh-CN" sz="1900" dirty="0" smtClean="0"/>
              <a:t>»)</a:t>
            </a:r>
            <a:r>
              <a:rPr lang="zh-CN" altLang="zh-CN" sz="1900" dirty="0" smtClean="0"/>
              <a:t>——客运和货运</a:t>
            </a:r>
          </a:p>
          <a:p>
            <a:pPr marL="0" lvl="0" indent="0" algn="just" eaLnBrk="0" fontAlgn="base" hangingPunct="0">
              <a:spcBef>
                <a:spcPct val="0"/>
              </a:spcBef>
              <a:spcAft>
                <a:spcPct val="0"/>
              </a:spcAft>
              <a:buClrTx/>
              <a:buFontTx/>
              <a:buChar char="•"/>
              <a:tabLst>
                <a:tab pos="685800" algn="l"/>
              </a:tabLst>
            </a:pPr>
            <a:endParaRPr lang="ru-RU" sz="1900" dirty="0" smtClean="0">
              <a:solidFill>
                <a:schemeClr val="accent2">
                  <a:lumMod val="50000"/>
                </a:schemeClr>
              </a:solidFill>
              <a:latin typeface="+mj-lt"/>
            </a:endParaRPr>
          </a:p>
          <a:p>
            <a:r>
              <a:rPr lang="ru-RU" altLang="zh-CN" sz="1900" dirty="0" smtClean="0"/>
              <a:t>"</a:t>
            </a:r>
            <a:r>
              <a:rPr lang="zh-CN" altLang="zh-CN" sz="1900" dirty="0" smtClean="0"/>
              <a:t>Б</a:t>
            </a:r>
            <a:r>
              <a:rPr lang="ru-RU" altLang="zh-CN" sz="1900" dirty="0" smtClean="0"/>
              <a:t>"</a:t>
            </a:r>
            <a:r>
              <a:rPr lang="zh-CN" altLang="zh-CN" sz="1900" dirty="0" smtClean="0"/>
              <a:t>区</a:t>
            </a:r>
          </a:p>
          <a:p>
            <a:r>
              <a:rPr lang="ru-RU" altLang="zh-CN" sz="1900" dirty="0" smtClean="0"/>
              <a:t> </a:t>
            </a:r>
            <a:r>
              <a:rPr lang="zh-CN" altLang="zh-CN" sz="1900" dirty="0" smtClean="0"/>
              <a:t>“库拉霍沃”进出检查站——货运</a:t>
            </a:r>
          </a:p>
          <a:p>
            <a:r>
              <a:rPr lang="zh-CN" altLang="zh-CN" sz="1900" dirty="0" smtClean="0"/>
              <a:t>格奥尔季耶夫卡进出检查站——客运</a:t>
            </a:r>
          </a:p>
          <a:p>
            <a:r>
              <a:rPr lang="ru-RU" altLang="zh-CN" sz="1900" dirty="0" smtClean="0"/>
              <a:t> </a:t>
            </a:r>
            <a:r>
              <a:rPr lang="zh-CN" altLang="zh-CN" sz="1900" dirty="0" smtClean="0"/>
              <a:t>“布卡思”进出检查站——客运</a:t>
            </a:r>
          </a:p>
          <a:p>
            <a:pPr marL="0" lvl="0" indent="0" algn="just" eaLnBrk="0" fontAlgn="base" hangingPunct="0">
              <a:spcBef>
                <a:spcPct val="0"/>
              </a:spcBef>
              <a:spcAft>
                <a:spcPct val="0"/>
              </a:spcAft>
              <a:buClrTx/>
              <a:buFontTx/>
              <a:buChar char="•"/>
              <a:tabLst>
                <a:tab pos="685800" algn="l"/>
              </a:tabLst>
            </a:pPr>
            <a:endParaRPr lang="ru-RU" sz="1900" dirty="0" smtClean="0">
              <a:solidFill>
                <a:schemeClr val="accent2">
                  <a:lumMod val="50000"/>
                </a:schemeClr>
              </a:solidFill>
              <a:latin typeface="+mj-lt"/>
            </a:endParaRPr>
          </a:p>
          <a:p>
            <a:r>
              <a:rPr lang="zh-CN" altLang="zh-CN" sz="1900" dirty="0" smtClean="0"/>
              <a:t>“</a:t>
            </a:r>
            <a:r>
              <a:rPr lang="ru-RU" altLang="zh-CN" sz="1900" dirty="0" smtClean="0"/>
              <a:t>M</a:t>
            </a:r>
            <a:r>
              <a:rPr lang="zh-CN" altLang="zh-CN" sz="1900" dirty="0" smtClean="0"/>
              <a:t>”区</a:t>
            </a:r>
          </a:p>
          <a:p>
            <a:r>
              <a:rPr lang="zh-CN" altLang="zh-CN" sz="1900" dirty="0" smtClean="0"/>
              <a:t>“马里乌波尔</a:t>
            </a:r>
            <a:r>
              <a:rPr lang="ru-RU" altLang="zh-CN" sz="1900" dirty="0" smtClean="0"/>
              <a:t>-1</a:t>
            </a:r>
            <a:r>
              <a:rPr lang="zh-CN" altLang="zh-CN" sz="1900" dirty="0" smtClean="0"/>
              <a:t>”（格努托沃耶）进出检查站——客运</a:t>
            </a:r>
          </a:p>
          <a:p>
            <a:pPr marL="0" lvl="0" indent="0" algn="just" eaLnBrk="0" fontAlgn="base" hangingPunct="0">
              <a:spcBef>
                <a:spcPct val="0"/>
              </a:spcBef>
              <a:spcAft>
                <a:spcPct val="0"/>
              </a:spcAft>
              <a:buClrTx/>
              <a:buFontTx/>
              <a:buChar char="•"/>
              <a:tabLst>
                <a:tab pos="685800" algn="l"/>
              </a:tabLst>
            </a:pPr>
            <a:endParaRPr lang="ru-RU" sz="1900" dirty="0" smtClean="0">
              <a:solidFill>
                <a:schemeClr val="accent2">
                  <a:lumMod val="50000"/>
                </a:schemeClr>
              </a:solidFill>
              <a:latin typeface="+mj-lt"/>
            </a:endParaRPr>
          </a:p>
          <a:p>
            <a:pPr marL="0" lvl="0" indent="0" algn="just" eaLnBrk="0" fontAlgn="base" hangingPunct="0">
              <a:spcBef>
                <a:spcPct val="0"/>
              </a:spcBef>
              <a:spcAft>
                <a:spcPct val="0"/>
              </a:spcAft>
              <a:buClrTx/>
              <a:buNone/>
              <a:tabLst>
                <a:tab pos="685800" algn="l"/>
              </a:tabLst>
            </a:pPr>
            <a:r>
              <a:rPr lang="zh-CN" altLang="zh-CN" sz="1900" dirty="0" smtClean="0"/>
              <a:t>今天，由于相邻地区恐怖分子的袭击，“顿涅茨克</a:t>
            </a:r>
            <a:r>
              <a:rPr lang="ru-RU" altLang="zh-CN" sz="1900" dirty="0" smtClean="0"/>
              <a:t>-</a:t>
            </a:r>
            <a:r>
              <a:rPr lang="zh-CN" altLang="zh-CN" sz="1900" dirty="0" smtClean="0"/>
              <a:t>库拉霍沃”和“卢甘斯克斯塔尼察</a:t>
            </a:r>
            <a:r>
              <a:rPr lang="ru-RU" altLang="zh-CN" sz="1900" dirty="0" smtClean="0"/>
              <a:t>-</a:t>
            </a:r>
            <a:r>
              <a:rPr lang="zh-CN" altLang="zh-CN" sz="1900" dirty="0" smtClean="0"/>
              <a:t>夏斯季耶</a:t>
            </a:r>
            <a:r>
              <a:rPr lang="ru-RU" altLang="zh-CN" sz="1900" dirty="0" smtClean="0"/>
              <a:t>-</a:t>
            </a:r>
            <a:r>
              <a:rPr lang="zh-CN" altLang="zh-CN" sz="1900" dirty="0" smtClean="0"/>
              <a:t>新艾达尔”两条交通走廊已经停止了人员移动和运输。</a:t>
            </a:r>
            <a:endParaRPr lang="uk-UA" sz="1900" dirty="0" smtClean="0"/>
          </a:p>
          <a:p>
            <a:pPr marL="624078" indent="-514350">
              <a:buClr>
                <a:srgbClr val="C00000"/>
              </a:buClr>
              <a:buNone/>
            </a:pPr>
            <a:endParaRPr lang="ru-RU" dirty="0"/>
          </a:p>
        </p:txBody>
      </p:sp>
      <p:pic>
        <p:nvPicPr>
          <p:cNvPr id="4" name="Picture 2" descr="C:\Documents and Settings\KalitaIV\Рабочий стол\логотип_АТС.png"/>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8423334" y="-24"/>
            <a:ext cx="720698" cy="720698"/>
          </a:xfrm>
          <a:prstGeom prst="rect">
            <a:avLst/>
          </a:prstGeom>
          <a:noFill/>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1142984"/>
            <a:ext cx="8429652" cy="3108402"/>
          </a:xfrm>
        </p:spPr>
        <p:txBody>
          <a:bodyPr>
            <a:normAutofit/>
          </a:bodyPr>
          <a:lstStyle/>
          <a:p>
            <a:r>
              <a:rPr lang="zh-CN" altLang="zh-CN" b="1" dirty="0" smtClean="0"/>
              <a:t>乌克兰安全局反恐行动中心指挥部</a:t>
            </a:r>
            <a:endParaRPr lang="zh-CN" altLang="zh-CN" dirty="0" smtClean="0"/>
          </a:p>
          <a:p>
            <a:pPr marL="624078" indent="-514350" algn="ctr">
              <a:buClr>
                <a:srgbClr val="C00000"/>
              </a:buClr>
              <a:buNone/>
            </a:pPr>
            <a:endParaRPr lang="uk-UA" dirty="0" smtClean="0">
              <a:solidFill>
                <a:srgbClr val="920000"/>
              </a:solidFill>
            </a:endParaRPr>
          </a:p>
          <a:p>
            <a:r>
              <a:rPr lang="zh-CN" altLang="zh-CN" sz="2400" dirty="0" smtClean="0"/>
              <a:t>公民通过隔离线的现代化电子系统</a:t>
            </a:r>
          </a:p>
          <a:p>
            <a:pPr marL="0" indent="0">
              <a:buClr>
                <a:srgbClr val="C00000"/>
              </a:buClr>
              <a:buNone/>
            </a:pPr>
            <a:r>
              <a:rPr lang="uk-UA" b="1" cap="all" dirty="0" smtClean="0">
                <a:solidFill>
                  <a:srgbClr val="FF0000"/>
                </a:solidFill>
              </a:rPr>
              <a:t/>
            </a:r>
            <a:br>
              <a:rPr lang="uk-UA" b="1" cap="all" dirty="0" smtClean="0">
                <a:solidFill>
                  <a:srgbClr val="FF0000"/>
                </a:solidFill>
              </a:rPr>
            </a:br>
            <a:endParaRPr lang="uk-UA" dirty="0" smtClean="0">
              <a:solidFill>
                <a:srgbClr val="920000"/>
              </a:solidFill>
            </a:endParaRPr>
          </a:p>
          <a:p>
            <a:pPr marL="624078" indent="-514350" algn="ctr">
              <a:buClr>
                <a:srgbClr val="C00000"/>
              </a:buClr>
              <a:buNone/>
            </a:pPr>
            <a:endParaRPr lang="uk-UA" dirty="0" smtClean="0">
              <a:solidFill>
                <a:srgbClr val="920000"/>
              </a:solidFill>
            </a:endParaRPr>
          </a:p>
          <a:p>
            <a:pPr marL="624078" indent="-514350" algn="ctr">
              <a:buClr>
                <a:srgbClr val="C00000"/>
              </a:buClr>
              <a:buNone/>
            </a:pPr>
            <a:endParaRPr lang="uk-UA" dirty="0" smtClean="0">
              <a:solidFill>
                <a:srgbClr val="920000"/>
              </a:solidFill>
            </a:endParaRPr>
          </a:p>
        </p:txBody>
      </p:sp>
      <p:pic>
        <p:nvPicPr>
          <p:cNvPr id="4" name="Picture 2" descr="C:\Documents and Settings\KalitaIV\Рабочий стол\логотип_АТС.png"/>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8423334" y="-24"/>
            <a:ext cx="720698" cy="720698"/>
          </a:xfrm>
          <a:prstGeom prst="rect">
            <a:avLst/>
          </a:prstGeom>
          <a:noFill/>
        </p:spPr>
      </p:pic>
      <p:pic>
        <p:nvPicPr>
          <p:cNvPr id="1026" name="Picture 2" descr="E:\!Березницький\Слайди\КПВВ\ДПС фото\IMG_20150701_183431.jpg"/>
          <p:cNvPicPr>
            <a:picLocks noChangeAspect="1" noChangeArrowheads="1"/>
          </p:cNvPicPr>
          <p:nvPr/>
        </p:nvPicPr>
        <p:blipFill>
          <a:blip r:embed="rId4" cstate="print"/>
          <a:srcRect/>
          <a:stretch>
            <a:fillRect/>
          </a:stretch>
        </p:blipFill>
        <p:spPr bwMode="auto">
          <a:xfrm>
            <a:off x="3000364" y="3476577"/>
            <a:ext cx="2536067" cy="3381423"/>
          </a:xfrm>
          <a:prstGeom prst="rect">
            <a:avLst/>
          </a:prstGeom>
          <a:noFill/>
        </p:spPr>
      </p:pic>
      <p:pic>
        <p:nvPicPr>
          <p:cNvPr id="1027" name="Picture 3" descr="E:\!Березницький\Слайди\КПВВ\ДПС фото\IMG_20150701_183111.jpg"/>
          <p:cNvPicPr>
            <a:picLocks noChangeAspect="1" noChangeArrowheads="1"/>
          </p:cNvPicPr>
          <p:nvPr/>
        </p:nvPicPr>
        <p:blipFill>
          <a:blip r:embed="rId5" cstate="print"/>
          <a:srcRect b="14583"/>
          <a:stretch>
            <a:fillRect/>
          </a:stretch>
        </p:blipFill>
        <p:spPr bwMode="auto">
          <a:xfrm>
            <a:off x="0" y="3429017"/>
            <a:ext cx="3010796" cy="3428983"/>
          </a:xfrm>
          <a:prstGeom prst="rect">
            <a:avLst/>
          </a:prstGeom>
          <a:noFill/>
        </p:spPr>
      </p:pic>
      <p:pic>
        <p:nvPicPr>
          <p:cNvPr id="1028" name="Picture 4" descr="E:\!Березницький\Слайди\КПВВ\ДПС фото\IMG_20150702_175613.jpg"/>
          <p:cNvPicPr>
            <a:picLocks noChangeAspect="1" noChangeArrowheads="1"/>
          </p:cNvPicPr>
          <p:nvPr/>
        </p:nvPicPr>
        <p:blipFill>
          <a:blip r:embed="rId6" cstate="print"/>
          <a:srcRect t="5990" r="1928" b="11701"/>
          <a:stretch>
            <a:fillRect/>
          </a:stretch>
        </p:blipFill>
        <p:spPr bwMode="auto">
          <a:xfrm>
            <a:off x="5500662" y="3429000"/>
            <a:ext cx="3643338" cy="3429000"/>
          </a:xfrm>
          <a:prstGeom prst="rect">
            <a:avLst/>
          </a:prstGeom>
          <a:noFill/>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1066800"/>
          </a:xfrm>
        </p:spPr>
        <p:txBody>
          <a:bodyPr>
            <a:normAutofit/>
          </a:bodyPr>
          <a:lstStyle/>
          <a:p>
            <a:r>
              <a:rPr lang="zh-CN" altLang="zh-CN" sz="2800" dirty="0" smtClean="0"/>
              <a:t>目标：</a:t>
            </a:r>
            <a:endParaRPr lang="zh-CN" altLang="zh-CN" sz="2800" dirty="0"/>
          </a:p>
        </p:txBody>
      </p:sp>
      <p:sp>
        <p:nvSpPr>
          <p:cNvPr id="3" name="Содержимое 2"/>
          <p:cNvSpPr>
            <a:spLocks noGrp="1"/>
          </p:cNvSpPr>
          <p:nvPr>
            <p:ph idx="1"/>
          </p:nvPr>
        </p:nvSpPr>
        <p:spPr>
          <a:xfrm>
            <a:off x="457200" y="1532780"/>
            <a:ext cx="8229600" cy="4325112"/>
          </a:xfrm>
        </p:spPr>
        <p:txBody>
          <a:bodyPr>
            <a:normAutofit/>
          </a:bodyPr>
          <a:lstStyle/>
          <a:p>
            <a:r>
              <a:rPr lang="zh-CN" altLang="zh-CN" dirty="0" smtClean="0"/>
              <a:t>提高反恐行动区的安全水平；</a:t>
            </a:r>
          </a:p>
          <a:p>
            <a:r>
              <a:rPr lang="zh-CN" altLang="zh-CN" dirty="0" smtClean="0"/>
              <a:t>查验与恐怖行动有关的公民的身份；</a:t>
            </a:r>
          </a:p>
          <a:p>
            <a:r>
              <a:rPr lang="zh-CN" altLang="zh-CN" dirty="0" smtClean="0"/>
              <a:t>为确保隔离线沿线（含进出检查站）的安全和法制创造相应条件；</a:t>
            </a:r>
          </a:p>
          <a:p>
            <a:r>
              <a:rPr lang="zh-CN" altLang="zh-CN" dirty="0" smtClean="0"/>
              <a:t>消除办理许可证时的腐败根源；</a:t>
            </a:r>
          </a:p>
          <a:p>
            <a:r>
              <a:rPr lang="zh-CN" altLang="zh-CN" dirty="0" smtClean="0"/>
              <a:t>根据欧洲标准优化通行制度。</a:t>
            </a:r>
          </a:p>
          <a:p>
            <a:pPr marL="624078" indent="-514350">
              <a:buClr>
                <a:srgbClr val="C00000"/>
              </a:buClr>
              <a:buNone/>
            </a:pPr>
            <a:endParaRPr lang="uk-UA" dirty="0" smtClean="0"/>
          </a:p>
          <a:p>
            <a:pPr marL="624078" indent="-514350">
              <a:buClr>
                <a:srgbClr val="C00000"/>
              </a:buClr>
              <a:buNone/>
            </a:pPr>
            <a:endParaRPr lang="uk-UA" dirty="0" smtClean="0"/>
          </a:p>
          <a:p>
            <a:pPr marL="624078" indent="-514350">
              <a:buClr>
                <a:srgbClr val="C00000"/>
              </a:buClr>
            </a:pPr>
            <a:endParaRPr lang="uk-UA" dirty="0" smtClean="0"/>
          </a:p>
          <a:p>
            <a:pPr marL="624078" indent="-514350">
              <a:buClr>
                <a:srgbClr val="C00000"/>
              </a:buClr>
            </a:pPr>
            <a:endParaRPr lang="uk-UA" dirty="0" smtClean="0"/>
          </a:p>
          <a:p>
            <a:pPr marL="624078" indent="-514350">
              <a:buClr>
                <a:srgbClr val="C00000"/>
              </a:buClr>
              <a:buNone/>
            </a:pPr>
            <a:endParaRPr lang="ru-RU" dirty="0"/>
          </a:p>
        </p:txBody>
      </p:sp>
      <p:pic>
        <p:nvPicPr>
          <p:cNvPr id="4" name="Picture 2" descr="C:\Documents and Settings\KalitaIV\Рабочий стол\логотип_АТС.png"/>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8423334" y="-24"/>
            <a:ext cx="720698" cy="720698"/>
          </a:xfrm>
          <a:prstGeom prst="rect">
            <a:avLst/>
          </a:prstGeom>
          <a:noFill/>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642918"/>
            <a:ext cx="8229600" cy="1066800"/>
          </a:xfrm>
        </p:spPr>
        <p:txBody>
          <a:bodyPr>
            <a:normAutofit/>
          </a:bodyPr>
          <a:lstStyle/>
          <a:p>
            <a:r>
              <a:rPr lang="zh-CN" altLang="zh-CN" sz="2800" b="1" dirty="0" smtClean="0"/>
              <a:t>法律基础</a:t>
            </a:r>
            <a:r>
              <a:rPr lang="uk-UA" sz="2800" b="1" dirty="0" smtClean="0"/>
              <a:t/>
            </a:r>
            <a:br>
              <a:rPr lang="uk-UA" sz="2800" b="1" dirty="0" smtClean="0"/>
            </a:br>
            <a:endParaRPr lang="ru-RU" sz="2800" b="1" dirty="0">
              <a:solidFill>
                <a:srgbClr val="C00000"/>
              </a:solidFill>
            </a:endParaRPr>
          </a:p>
        </p:txBody>
      </p:sp>
      <p:sp>
        <p:nvSpPr>
          <p:cNvPr id="3" name="Содержимое 2"/>
          <p:cNvSpPr>
            <a:spLocks noGrp="1"/>
          </p:cNvSpPr>
          <p:nvPr>
            <p:ph idx="1"/>
          </p:nvPr>
        </p:nvSpPr>
        <p:spPr>
          <a:xfrm>
            <a:off x="457200" y="1785926"/>
            <a:ext cx="8229600" cy="4788610"/>
          </a:xfrm>
        </p:spPr>
        <p:txBody>
          <a:bodyPr>
            <a:normAutofit/>
          </a:bodyPr>
          <a:lstStyle/>
          <a:p>
            <a:pPr marL="624078" indent="-514350">
              <a:buClr>
                <a:srgbClr val="C00000"/>
              </a:buClr>
              <a:buNone/>
            </a:pPr>
            <a:endParaRPr lang="uk-UA" sz="3600" dirty="0" smtClean="0"/>
          </a:p>
          <a:p>
            <a:pPr marL="624078" indent="-514350">
              <a:buClr>
                <a:srgbClr val="C00000"/>
              </a:buClr>
            </a:pPr>
            <a:endParaRPr lang="uk-UA" dirty="0" smtClean="0"/>
          </a:p>
          <a:p>
            <a:pPr marL="624078" indent="-514350">
              <a:buClr>
                <a:srgbClr val="C00000"/>
              </a:buClr>
            </a:pPr>
            <a:endParaRPr lang="uk-UA" dirty="0" smtClean="0"/>
          </a:p>
          <a:p>
            <a:pPr marL="624078" indent="-514350">
              <a:buClr>
                <a:srgbClr val="C00000"/>
              </a:buClr>
            </a:pPr>
            <a:endParaRPr lang="uk-UA" dirty="0" smtClean="0"/>
          </a:p>
          <a:p>
            <a:pPr marL="624078" indent="-514350">
              <a:buClr>
                <a:srgbClr val="C00000"/>
              </a:buClr>
              <a:buNone/>
            </a:pPr>
            <a:endParaRPr lang="ru-RU" dirty="0"/>
          </a:p>
        </p:txBody>
      </p:sp>
      <p:pic>
        <p:nvPicPr>
          <p:cNvPr id="5" name="Picture 2" descr="C:\Documents and Settings\KalitaIV\Рабочий стол\логотип_АТС.png"/>
          <p:cNvPicPr>
            <a:picLocks noChangeAspect="1" noChangeArrowheads="1"/>
          </p:cNvPicPr>
          <p:nvPr/>
        </p:nvPicPr>
        <p:blipFill>
          <a:blip r:embed="rId4" cstate="print">
            <a:duotone>
              <a:prstClr val="black"/>
              <a:schemeClr val="tx2">
                <a:tint val="45000"/>
                <a:satMod val="400000"/>
              </a:schemeClr>
            </a:duotone>
          </a:blip>
          <a:srcRect/>
          <a:stretch>
            <a:fillRect/>
          </a:stretch>
        </p:blipFill>
        <p:spPr bwMode="auto">
          <a:xfrm>
            <a:off x="8423334" y="-24"/>
            <a:ext cx="720698" cy="720698"/>
          </a:xfrm>
          <a:prstGeom prst="rect">
            <a:avLst/>
          </a:prstGeom>
          <a:noFill/>
        </p:spPr>
      </p:pic>
      <p:graphicFrame>
        <p:nvGraphicFramePr>
          <p:cNvPr id="6" name="Таблица 5"/>
          <p:cNvGraphicFramePr>
            <a:graphicFrameLocks noGrp="1"/>
          </p:cNvGraphicFramePr>
          <p:nvPr/>
        </p:nvGraphicFramePr>
        <p:xfrm>
          <a:off x="214282" y="1397000"/>
          <a:ext cx="8715437" cy="4028440"/>
        </p:xfrm>
        <a:graphic>
          <a:graphicData uri="http://schemas.openxmlformats.org/drawingml/2006/table">
            <a:tbl>
              <a:tblPr firstRow="1" bandRow="1">
                <a:tableStyleId>{5C22544A-7EE6-4342-B048-85BDC9FD1C3A}</a:tableStyleId>
              </a:tblPr>
              <a:tblGrid>
                <a:gridCol w="2714644"/>
                <a:gridCol w="1143008"/>
                <a:gridCol w="4857785"/>
              </a:tblGrid>
              <a:tr h="370840">
                <a:tc>
                  <a:txBody>
                    <a:bodyPr/>
                    <a:lstStyle/>
                    <a:p>
                      <a:pPr algn="ctr"/>
                      <a:r>
                        <a:rPr kumimoji="0" lang="zh-CN" altLang="zh-CN" sz="1800" b="1" kern="1200" dirty="0" smtClean="0">
                          <a:solidFill>
                            <a:schemeClr val="lt1"/>
                          </a:solidFill>
                          <a:latin typeface="+mn-lt"/>
                          <a:ea typeface="+mn-ea"/>
                          <a:cs typeface="+mn-cs"/>
                        </a:rPr>
                        <a:t>法令</a:t>
                      </a:r>
                      <a:endParaRPr lang="ru-RU" dirty="0"/>
                    </a:p>
                  </a:txBody>
                  <a:tcPr>
                    <a:solidFill>
                      <a:schemeClr val="accent2">
                        <a:lumMod val="75000"/>
                      </a:schemeClr>
                    </a:solidFill>
                  </a:tcPr>
                </a:tc>
                <a:tc>
                  <a:txBody>
                    <a:bodyPr/>
                    <a:lstStyle/>
                    <a:p>
                      <a:pPr algn="ctr"/>
                      <a:r>
                        <a:rPr lang="zh-CN" altLang="en-US" sz="1600" dirty="0" smtClean="0"/>
                        <a:t>条款</a:t>
                      </a:r>
                      <a:endParaRPr lang="ru-RU" sz="1600" dirty="0"/>
                    </a:p>
                  </a:txBody>
                  <a:tcPr>
                    <a:solidFill>
                      <a:schemeClr val="accent2">
                        <a:lumMod val="75000"/>
                      </a:schemeClr>
                    </a:solidFill>
                  </a:tcPr>
                </a:tc>
                <a:tc>
                  <a:txBody>
                    <a:bodyPr/>
                    <a:lstStyle/>
                    <a:p>
                      <a:pPr algn="ctr"/>
                      <a:r>
                        <a:rPr lang="zh-CN" altLang="en-US" dirty="0" smtClean="0"/>
                        <a:t>内容</a:t>
                      </a:r>
                      <a:endParaRPr lang="ru-RU" dirty="0"/>
                    </a:p>
                  </a:txBody>
                  <a:tcPr>
                    <a:solidFill>
                      <a:schemeClr val="accent2">
                        <a:lumMod val="7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CN" altLang="zh-CN" sz="1800" kern="1200" dirty="0" smtClean="0">
                          <a:solidFill>
                            <a:schemeClr val="dk1"/>
                          </a:solidFill>
                          <a:latin typeface="+mn-lt"/>
                          <a:ea typeface="+mn-ea"/>
                          <a:cs typeface="+mn-cs"/>
                        </a:rPr>
                        <a:t>乌克兰宪法</a:t>
                      </a:r>
                      <a:endParaRPr lang="uk-UA" sz="1800" dirty="0" smtClean="0"/>
                    </a:p>
                  </a:txBody>
                  <a:tcPr>
                    <a:solidFill>
                      <a:schemeClr val="accent2">
                        <a:lumMod val="20000"/>
                        <a:lumOff val="80000"/>
                      </a:schemeClr>
                    </a:solidFill>
                  </a:tcPr>
                </a:tc>
                <a:tc>
                  <a:txBody>
                    <a:bodyPr/>
                    <a:lstStyle/>
                    <a:p>
                      <a:pPr algn="ctr"/>
                      <a:r>
                        <a:rPr lang="zh-CN" altLang="en-US" dirty="0" smtClean="0"/>
                        <a:t>第</a:t>
                      </a:r>
                      <a:r>
                        <a:rPr lang="en-US" dirty="0" smtClean="0"/>
                        <a:t>33</a:t>
                      </a:r>
                      <a:r>
                        <a:rPr lang="zh-CN" altLang="en-US" dirty="0" smtClean="0"/>
                        <a:t>条</a:t>
                      </a:r>
                      <a:endParaRPr lang="ru-RU" dirty="0"/>
                    </a:p>
                  </a:txBody>
                  <a:tcP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CN" altLang="zh-CN" sz="1800" kern="1200" dirty="0" smtClean="0">
                          <a:solidFill>
                            <a:schemeClr val="dk1"/>
                          </a:solidFill>
                          <a:latin typeface="+mn-lt"/>
                          <a:ea typeface="+mn-ea"/>
                          <a:cs typeface="+mn-cs"/>
                        </a:rPr>
                        <a:t>除法律限制外，保障任何合法身处乌克兰的人自由移动、自动选择居住地点、自由离开乌克兰境内的权利。</a:t>
                      </a:r>
                      <a:endParaRPr kumimoji="0" lang="uk-UA" sz="1400" kern="1200" dirty="0" smtClean="0">
                        <a:solidFill>
                          <a:schemeClr val="dk1"/>
                        </a:solidFill>
                        <a:latin typeface="+mn-lt"/>
                        <a:ea typeface="+mn-ea"/>
                        <a:cs typeface="+mn-cs"/>
                      </a:endParaRPr>
                    </a:p>
                  </a:txBody>
                  <a:tcPr>
                    <a:solidFill>
                      <a:schemeClr val="accent2">
                        <a:lumMod val="20000"/>
                        <a:lumOff val="80000"/>
                      </a:schemeClr>
                    </a:solidFill>
                  </a:tcPr>
                </a:tc>
              </a:tr>
              <a:tr h="370840">
                <a:tc>
                  <a:txBody>
                    <a:bodyPr/>
                    <a:lstStyle/>
                    <a:p>
                      <a:pPr algn="l"/>
                      <a:r>
                        <a:rPr kumimoji="0" lang="zh-CN" altLang="zh-CN" sz="1800" kern="1200" dirty="0" smtClean="0">
                          <a:solidFill>
                            <a:schemeClr val="dk1"/>
                          </a:solidFill>
                          <a:latin typeface="+mn-lt"/>
                          <a:ea typeface="+mn-ea"/>
                          <a:cs typeface="+mn-cs"/>
                        </a:rPr>
                        <a:t>乌克兰打击恐怖主义法</a:t>
                      </a:r>
                      <a:endParaRPr lang="ru-RU" dirty="0"/>
                    </a:p>
                  </a:txBody>
                  <a:tcPr>
                    <a:solidFill>
                      <a:schemeClr val="accent2">
                        <a:lumMod val="20000"/>
                        <a:lumOff val="80000"/>
                      </a:schemeClr>
                    </a:solidFill>
                  </a:tcPr>
                </a:tc>
                <a:tc>
                  <a:txBody>
                    <a:bodyPr/>
                    <a:lstStyle/>
                    <a:p>
                      <a:pPr algn="ctr"/>
                      <a:r>
                        <a:rPr kumimoji="0" lang="zh-CN" altLang="en-US" kern="1200" dirty="0" smtClean="0">
                          <a:solidFill>
                            <a:schemeClr val="dk1"/>
                          </a:solidFill>
                          <a:latin typeface="+mn-lt"/>
                          <a:ea typeface="+mn-ea"/>
                          <a:cs typeface="+mn-cs"/>
                        </a:rPr>
                        <a:t>第</a:t>
                      </a:r>
                      <a:r>
                        <a:rPr kumimoji="0" lang="en-US" altLang="zh-CN" kern="1200" dirty="0" smtClean="0">
                          <a:solidFill>
                            <a:schemeClr val="dk1"/>
                          </a:solidFill>
                          <a:latin typeface="+mn-lt"/>
                          <a:ea typeface="+mn-ea"/>
                          <a:cs typeface="+mn-cs"/>
                        </a:rPr>
                        <a:t>12</a:t>
                      </a:r>
                      <a:r>
                        <a:rPr kumimoji="0" lang="zh-CN" altLang="en-US" kern="1200" dirty="0" smtClean="0">
                          <a:solidFill>
                            <a:schemeClr val="dk1"/>
                          </a:solidFill>
                          <a:latin typeface="+mn-lt"/>
                          <a:ea typeface="+mn-ea"/>
                          <a:cs typeface="+mn-cs"/>
                        </a:rPr>
                        <a:t>条</a:t>
                      </a:r>
                      <a:endParaRPr kumimoji="0" lang="uk-UA" kern="120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uk-UA" kern="1200" dirty="0" smtClean="0">
                        <a:solidFill>
                          <a:schemeClr val="dk1"/>
                        </a:solidFill>
                        <a:latin typeface="+mn-lt"/>
                        <a:ea typeface="+mn-ea"/>
                        <a:cs typeface="+mn-cs"/>
                      </a:endParaRPr>
                    </a:p>
                    <a:p>
                      <a:pPr algn="ctr"/>
                      <a:r>
                        <a:rPr kumimoji="0" lang="zh-CN" altLang="en-US" kern="1200" dirty="0" smtClean="0">
                          <a:solidFill>
                            <a:schemeClr val="dk1"/>
                          </a:solidFill>
                          <a:latin typeface="+mn-lt"/>
                          <a:ea typeface="+mn-ea"/>
                          <a:cs typeface="+mn-cs"/>
                        </a:rPr>
                        <a:t>第</a:t>
                      </a:r>
                      <a:r>
                        <a:rPr kumimoji="0" lang="en-US" altLang="zh-CN" kern="1200" dirty="0" smtClean="0">
                          <a:solidFill>
                            <a:schemeClr val="dk1"/>
                          </a:solidFill>
                          <a:latin typeface="+mn-lt"/>
                          <a:ea typeface="+mn-ea"/>
                          <a:cs typeface="+mn-cs"/>
                        </a:rPr>
                        <a:t>13</a:t>
                      </a:r>
                      <a:r>
                        <a:rPr kumimoji="0" lang="zh-CN" altLang="en-US" kern="1200" dirty="0" smtClean="0">
                          <a:solidFill>
                            <a:schemeClr val="dk1"/>
                          </a:solidFill>
                          <a:latin typeface="+mn-lt"/>
                          <a:ea typeface="+mn-ea"/>
                          <a:cs typeface="+mn-cs"/>
                        </a:rPr>
                        <a:t>条</a:t>
                      </a:r>
                      <a:endParaRPr kumimoji="0" lang="uk-UA" altLang="zh-CN" kern="1200" dirty="0" smtClean="0">
                        <a:solidFill>
                          <a:schemeClr val="dk1"/>
                        </a:solidFill>
                        <a:latin typeface="+mn-lt"/>
                        <a:ea typeface="+mn-ea"/>
                        <a:cs typeface="+mn-cs"/>
                      </a:endParaRPr>
                    </a:p>
                    <a:p>
                      <a:pPr algn="ctr"/>
                      <a:endParaRPr lang="uk-UA" dirty="0" smtClean="0"/>
                    </a:p>
                    <a:p>
                      <a:pPr algn="ctr"/>
                      <a:endParaRPr lang="uk-UA" dirty="0" smtClean="0"/>
                    </a:p>
                    <a:p>
                      <a:pPr algn="ctr"/>
                      <a:endParaRPr lang="uk-UA" dirty="0" smtClean="0"/>
                    </a:p>
                    <a:p>
                      <a:pPr algn="ctr"/>
                      <a:r>
                        <a:rPr kumimoji="0" lang="zh-CN" altLang="en-US" kern="1200" dirty="0" smtClean="0">
                          <a:solidFill>
                            <a:schemeClr val="dk1"/>
                          </a:solidFill>
                          <a:latin typeface="+mn-lt"/>
                          <a:ea typeface="+mn-ea"/>
                          <a:cs typeface="+mn-cs"/>
                        </a:rPr>
                        <a:t>第</a:t>
                      </a:r>
                      <a:r>
                        <a:rPr kumimoji="0" lang="en-US" altLang="zh-CN" kern="1200" dirty="0" smtClean="0">
                          <a:solidFill>
                            <a:schemeClr val="dk1"/>
                          </a:solidFill>
                          <a:latin typeface="+mn-lt"/>
                          <a:ea typeface="+mn-ea"/>
                          <a:cs typeface="+mn-cs"/>
                        </a:rPr>
                        <a:t>15</a:t>
                      </a:r>
                      <a:r>
                        <a:rPr kumimoji="0" lang="zh-CN" altLang="en-US" kern="1200" dirty="0" smtClean="0">
                          <a:solidFill>
                            <a:schemeClr val="dk1"/>
                          </a:solidFill>
                          <a:latin typeface="+mn-lt"/>
                          <a:ea typeface="+mn-ea"/>
                          <a:cs typeface="+mn-cs"/>
                        </a:rPr>
                        <a:t>条</a:t>
                      </a:r>
                      <a:endParaRPr kumimoji="0" lang="uk-UA" altLang="zh-CN" kern="1200" dirty="0" smtClean="0">
                        <a:solidFill>
                          <a:schemeClr val="dk1"/>
                        </a:solidFill>
                        <a:latin typeface="+mn-lt"/>
                        <a:ea typeface="+mn-ea"/>
                        <a:cs typeface="+mn-cs"/>
                      </a:endParaRPr>
                    </a:p>
                    <a:p>
                      <a:pPr algn="ctr"/>
                      <a:endParaRPr lang="ru-RU" dirty="0"/>
                    </a:p>
                  </a:txBody>
                  <a:tcPr>
                    <a:solidFill>
                      <a:schemeClr val="accent2">
                        <a:lumMod val="20000"/>
                        <a:lumOff val="80000"/>
                      </a:schemeClr>
                    </a:solidFill>
                  </a:tcPr>
                </a:tc>
                <a:tc>
                  <a:txBody>
                    <a:bodyPr/>
                    <a:lstStyle/>
                    <a:p>
                      <a:pPr marL="285750" marR="0" lvl="0" indent="-285750" algn="just" defTabSz="914400" rtl="0" eaLnBrk="1" fontAlgn="auto" latinLnBrk="0" hangingPunct="1">
                        <a:lnSpc>
                          <a:spcPct val="100000"/>
                        </a:lnSpc>
                        <a:spcBef>
                          <a:spcPts val="600"/>
                        </a:spcBef>
                        <a:spcAft>
                          <a:spcPts val="0"/>
                        </a:spcAft>
                        <a:buClrTx/>
                        <a:buSzTx/>
                        <a:buFont typeface="Wingdings" pitchFamily="2" charset="2"/>
                        <a:buNone/>
                        <a:tabLst/>
                        <a:defRPr/>
                      </a:pPr>
                      <a:r>
                        <a:rPr kumimoji="0" lang="uk-UA" sz="1400" kern="1200" dirty="0" smtClean="0">
                          <a:solidFill>
                            <a:schemeClr val="dk1"/>
                          </a:solidFill>
                          <a:latin typeface="+mn-lt"/>
                          <a:ea typeface="+mn-ea"/>
                          <a:cs typeface="+mn-cs"/>
                        </a:rPr>
                        <a:t>…  </a:t>
                      </a:r>
                      <a:r>
                        <a:rPr kumimoji="0" lang="zh-CN" altLang="zh-CN" sz="1800" kern="1200" dirty="0" smtClean="0">
                          <a:solidFill>
                            <a:schemeClr val="dk1"/>
                          </a:solidFill>
                          <a:latin typeface="+mn-lt"/>
                          <a:ea typeface="+mn-ea"/>
                          <a:cs typeface="+mn-cs"/>
                        </a:rPr>
                        <a:t>反恐行动参与者有权对公民和职务人员强制执行法律要求）</a:t>
                      </a:r>
                    </a:p>
                    <a:p>
                      <a:pPr marL="285750" lvl="0" indent="-285750" algn="just">
                        <a:spcBef>
                          <a:spcPts val="600"/>
                        </a:spcBef>
                        <a:buFont typeface="Wingdings" pitchFamily="2" charset="2"/>
                        <a:buNone/>
                      </a:pPr>
                      <a:r>
                        <a:rPr kumimoji="0" lang="uk-UA" sz="1400" kern="1200" dirty="0" smtClean="0">
                          <a:solidFill>
                            <a:schemeClr val="dk1"/>
                          </a:solidFill>
                          <a:latin typeface="+mn-lt"/>
                          <a:ea typeface="+mn-ea"/>
                          <a:cs typeface="+mn-cs"/>
                        </a:rPr>
                        <a:t> </a:t>
                      </a:r>
                    </a:p>
                    <a:p>
                      <a:pPr marL="285750" lvl="0" indent="-285750" algn="just">
                        <a:spcBef>
                          <a:spcPts val="600"/>
                        </a:spcBef>
                        <a:buFont typeface="Wingdings" pitchFamily="2" charset="2"/>
                        <a:buNone/>
                      </a:pPr>
                      <a:endParaRPr kumimoji="0" lang="uk-UA" sz="1400" kern="1200" dirty="0" smtClean="0">
                        <a:solidFill>
                          <a:schemeClr val="dk1"/>
                        </a:solidFill>
                        <a:latin typeface="+mn-lt"/>
                        <a:ea typeface="+mn-ea"/>
                        <a:cs typeface="+mn-cs"/>
                      </a:endParaRPr>
                    </a:p>
                    <a:p>
                      <a:pPr marL="285750" lvl="0" indent="-285750" algn="just">
                        <a:spcBef>
                          <a:spcPts val="600"/>
                        </a:spcBef>
                        <a:buFont typeface="Wingdings" pitchFamily="2" charset="2"/>
                        <a:buNone/>
                      </a:pPr>
                      <a:r>
                        <a:rPr kumimoji="0" lang="uk-UA" sz="1400" kern="1200" dirty="0" smtClean="0">
                          <a:solidFill>
                            <a:schemeClr val="dk1"/>
                          </a:solidFill>
                          <a:latin typeface="+mn-lt"/>
                          <a:ea typeface="+mn-ea"/>
                          <a:cs typeface="+mn-cs"/>
                        </a:rPr>
                        <a:t>…</a:t>
                      </a:r>
                      <a:r>
                        <a:rPr kumimoji="0" lang="zh-CN" altLang="zh-CN" sz="1800" kern="1200" dirty="0" smtClean="0">
                          <a:solidFill>
                            <a:schemeClr val="dk1"/>
                          </a:solidFill>
                          <a:latin typeface="+mn-lt"/>
                          <a:ea typeface="+mn-ea"/>
                          <a:cs typeface="+mn-cs"/>
                        </a:rPr>
                        <a:t>可以规定非反恐行动参与者的公民在反恐行动区的特别程序。</a:t>
                      </a:r>
                      <a:endParaRPr kumimoji="0" lang="uk-UA" sz="1400" kern="1200" dirty="0" smtClean="0">
                        <a:solidFill>
                          <a:schemeClr val="dk1"/>
                        </a:solidFill>
                        <a:latin typeface="+mn-lt"/>
                        <a:ea typeface="+mn-ea"/>
                        <a:cs typeface="+mn-cs"/>
                      </a:endParaRPr>
                    </a:p>
                    <a:p>
                      <a:pPr marL="285750" lvl="0" indent="-285750" algn="just">
                        <a:spcBef>
                          <a:spcPts val="600"/>
                        </a:spcBef>
                        <a:buFont typeface="Wingdings" pitchFamily="2" charset="2"/>
                        <a:buNone/>
                      </a:pPr>
                      <a:r>
                        <a:rPr kumimoji="0" lang="uk-UA" sz="1400" kern="1200" dirty="0" smtClean="0">
                          <a:solidFill>
                            <a:schemeClr val="dk1"/>
                          </a:solidFill>
                          <a:latin typeface="+mn-lt"/>
                          <a:ea typeface="+mn-ea"/>
                          <a:cs typeface="+mn-cs"/>
                        </a:rPr>
                        <a:t>…</a:t>
                      </a:r>
                      <a:r>
                        <a:rPr kumimoji="0" lang="zh-CN" altLang="zh-CN" sz="1800" kern="1200" dirty="0" smtClean="0">
                          <a:solidFill>
                            <a:schemeClr val="dk1"/>
                          </a:solidFill>
                          <a:latin typeface="+mn-lt"/>
                          <a:ea typeface="+mn-ea"/>
                          <a:cs typeface="+mn-cs"/>
                        </a:rPr>
                        <a:t>反恐行动区公民权利（检查公民和职务人员护照和证件，缺乏证件时——扣押以进一步确定身份）。</a:t>
                      </a:r>
                      <a:endParaRPr lang="ru-RU" dirty="0"/>
                    </a:p>
                  </a:txBody>
                  <a:tcPr>
                    <a:solidFill>
                      <a:schemeClr val="accent2">
                        <a:lumMod val="20000"/>
                        <a:lumOff val="80000"/>
                      </a:schemeClr>
                    </a:solidFill>
                  </a:tcPr>
                </a:tc>
              </a:tr>
            </a:tbl>
          </a:graphicData>
        </a:graphic>
      </p:graphicFrame>
    </p:spTree>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357166"/>
            <a:ext cx="8229600" cy="1066800"/>
          </a:xfrm>
        </p:spPr>
        <p:txBody>
          <a:bodyPr>
            <a:normAutofit/>
          </a:bodyPr>
          <a:lstStyle/>
          <a:p>
            <a:r>
              <a:rPr lang="zh-CN" altLang="zh-CN" sz="2800" b="1" dirty="0" smtClean="0"/>
              <a:t>法律基础</a:t>
            </a:r>
            <a:endParaRPr lang="zh-CN" altLang="zh-CN" sz="2800" dirty="0"/>
          </a:p>
        </p:txBody>
      </p:sp>
      <p:sp>
        <p:nvSpPr>
          <p:cNvPr id="3" name="Содержимое 2"/>
          <p:cNvSpPr>
            <a:spLocks noGrp="1"/>
          </p:cNvSpPr>
          <p:nvPr>
            <p:ph idx="1"/>
          </p:nvPr>
        </p:nvSpPr>
        <p:spPr>
          <a:xfrm>
            <a:off x="457200" y="1785926"/>
            <a:ext cx="8229600" cy="4788610"/>
          </a:xfrm>
        </p:spPr>
        <p:txBody>
          <a:bodyPr>
            <a:normAutofit/>
          </a:bodyPr>
          <a:lstStyle/>
          <a:p>
            <a:pPr marL="624078" indent="-514350">
              <a:buClr>
                <a:srgbClr val="C00000"/>
              </a:buClr>
            </a:pPr>
            <a:endParaRPr lang="uk-UA" sz="3600" dirty="0" smtClean="0"/>
          </a:p>
          <a:p>
            <a:pPr marL="624078" indent="-514350">
              <a:buClr>
                <a:srgbClr val="C00000"/>
              </a:buClr>
            </a:pPr>
            <a:endParaRPr lang="uk-UA" dirty="0" smtClean="0"/>
          </a:p>
          <a:p>
            <a:pPr marL="624078" indent="-514350">
              <a:buClr>
                <a:srgbClr val="C00000"/>
              </a:buClr>
            </a:pPr>
            <a:endParaRPr lang="uk-UA" dirty="0" smtClean="0"/>
          </a:p>
          <a:p>
            <a:pPr marL="624078" indent="-514350">
              <a:buClr>
                <a:srgbClr val="C00000"/>
              </a:buClr>
            </a:pPr>
            <a:endParaRPr lang="uk-UA" dirty="0" smtClean="0"/>
          </a:p>
          <a:p>
            <a:pPr marL="624078" indent="-514350">
              <a:buClr>
                <a:srgbClr val="C00000"/>
              </a:buClr>
              <a:buNone/>
            </a:pPr>
            <a:endParaRPr lang="ru-RU" dirty="0"/>
          </a:p>
        </p:txBody>
      </p:sp>
      <p:pic>
        <p:nvPicPr>
          <p:cNvPr id="5" name="Picture 2" descr="C:\Documents and Settings\KalitaIV\Рабочий стол\логотип_АТС.png"/>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8423334" y="-24"/>
            <a:ext cx="720698" cy="720698"/>
          </a:xfrm>
          <a:prstGeom prst="rect">
            <a:avLst/>
          </a:prstGeom>
          <a:noFill/>
        </p:spPr>
      </p:pic>
      <p:graphicFrame>
        <p:nvGraphicFramePr>
          <p:cNvPr id="6" name="Таблица 5"/>
          <p:cNvGraphicFramePr>
            <a:graphicFrameLocks noGrp="1"/>
          </p:cNvGraphicFramePr>
          <p:nvPr/>
        </p:nvGraphicFramePr>
        <p:xfrm>
          <a:off x="285720" y="2214554"/>
          <a:ext cx="8572560" cy="2473960"/>
        </p:xfrm>
        <a:graphic>
          <a:graphicData uri="http://schemas.openxmlformats.org/drawingml/2006/table">
            <a:tbl>
              <a:tblPr firstRow="1" bandRow="1">
                <a:tableStyleId>{5C22544A-7EE6-4342-B048-85BDC9FD1C3A}</a:tableStyleId>
              </a:tblPr>
              <a:tblGrid>
                <a:gridCol w="3583611"/>
                <a:gridCol w="950636"/>
                <a:gridCol w="4038313"/>
              </a:tblGrid>
              <a:tr h="370840">
                <a:tc>
                  <a:txBody>
                    <a:bodyPr/>
                    <a:lstStyle/>
                    <a:p>
                      <a:pPr algn="ctr"/>
                      <a:r>
                        <a:rPr kumimoji="0" lang="zh-CN" altLang="zh-CN" sz="1800" b="1" kern="1200" dirty="0" smtClean="0">
                          <a:solidFill>
                            <a:schemeClr val="lt1"/>
                          </a:solidFill>
                          <a:latin typeface="+mn-lt"/>
                          <a:ea typeface="+mn-ea"/>
                          <a:cs typeface="+mn-cs"/>
                        </a:rPr>
                        <a:t>法令</a:t>
                      </a:r>
                      <a:endParaRPr lang="ru-RU" dirty="0"/>
                    </a:p>
                  </a:txBody>
                  <a:tcPr>
                    <a:solidFill>
                      <a:schemeClr val="accent2">
                        <a:lumMod val="75000"/>
                      </a:schemeClr>
                    </a:solidFill>
                  </a:tcPr>
                </a:tc>
                <a:tc>
                  <a:txBody>
                    <a:bodyPr/>
                    <a:lstStyle/>
                    <a:p>
                      <a:pPr algn="ctr"/>
                      <a:r>
                        <a:rPr lang="zh-CN" altLang="en-US" sz="1600" dirty="0" smtClean="0"/>
                        <a:t>条款</a:t>
                      </a:r>
                      <a:endParaRPr lang="ru-RU" sz="1600" dirty="0"/>
                    </a:p>
                  </a:txBody>
                  <a:tcPr>
                    <a:solidFill>
                      <a:schemeClr val="accent2">
                        <a:lumMod val="75000"/>
                      </a:schemeClr>
                    </a:solidFill>
                  </a:tcPr>
                </a:tc>
                <a:tc>
                  <a:txBody>
                    <a:bodyPr/>
                    <a:lstStyle/>
                    <a:p>
                      <a:pPr algn="ctr"/>
                      <a:r>
                        <a:rPr lang="zh-CN" altLang="en-US" sz="1800" dirty="0" smtClean="0"/>
                        <a:t>内容</a:t>
                      </a:r>
                      <a:endParaRPr lang="ru-RU" sz="1800" dirty="0"/>
                    </a:p>
                  </a:txBody>
                  <a:tcPr>
                    <a:solidFill>
                      <a:schemeClr val="accent2">
                        <a:lumMod val="75000"/>
                      </a:schemeClr>
                    </a:solidFill>
                  </a:tcPr>
                </a:tc>
              </a:tr>
              <a:tr h="370840">
                <a:tc>
                  <a:txBody>
                    <a:bodyPr/>
                    <a:lstStyle/>
                    <a:p>
                      <a:pPr algn="l">
                        <a:defRPr/>
                      </a:pPr>
                      <a:r>
                        <a:rPr kumimoji="0" lang="ru-RU" altLang="zh-CN" sz="1800" kern="1200" dirty="0" smtClean="0">
                          <a:solidFill>
                            <a:schemeClr val="dk1"/>
                          </a:solidFill>
                          <a:latin typeface="+mn-lt"/>
                          <a:ea typeface="+mn-ea"/>
                          <a:cs typeface="+mn-cs"/>
                        </a:rPr>
                        <a:t>2015</a:t>
                      </a:r>
                      <a:r>
                        <a:rPr kumimoji="0" lang="zh-CN" altLang="zh-CN" sz="1800" kern="1200" dirty="0" smtClean="0">
                          <a:solidFill>
                            <a:schemeClr val="dk1"/>
                          </a:solidFill>
                          <a:latin typeface="+mn-lt"/>
                          <a:ea typeface="+mn-ea"/>
                          <a:cs typeface="+mn-cs"/>
                        </a:rPr>
                        <a:t>年</a:t>
                      </a:r>
                      <a:r>
                        <a:rPr kumimoji="0" lang="ru-RU" altLang="zh-CN" sz="1800" kern="1200" dirty="0" smtClean="0">
                          <a:solidFill>
                            <a:schemeClr val="dk1"/>
                          </a:solidFill>
                          <a:latin typeface="+mn-lt"/>
                          <a:ea typeface="+mn-ea"/>
                          <a:cs typeface="+mn-cs"/>
                        </a:rPr>
                        <a:t>06</a:t>
                      </a:r>
                      <a:r>
                        <a:rPr kumimoji="0" lang="zh-CN" altLang="zh-CN" sz="1800" kern="1200" dirty="0" smtClean="0">
                          <a:solidFill>
                            <a:schemeClr val="dk1"/>
                          </a:solidFill>
                          <a:latin typeface="+mn-lt"/>
                          <a:ea typeface="+mn-ea"/>
                          <a:cs typeface="+mn-cs"/>
                        </a:rPr>
                        <a:t>月</a:t>
                      </a:r>
                      <a:r>
                        <a:rPr kumimoji="0" lang="ru-RU" altLang="zh-CN" sz="1800" kern="1200" dirty="0" smtClean="0">
                          <a:solidFill>
                            <a:schemeClr val="dk1"/>
                          </a:solidFill>
                          <a:latin typeface="+mn-lt"/>
                          <a:ea typeface="+mn-ea"/>
                          <a:cs typeface="+mn-cs"/>
                        </a:rPr>
                        <a:t>12</a:t>
                      </a:r>
                      <a:r>
                        <a:rPr kumimoji="0" lang="zh-CN" altLang="zh-CN" sz="1800" kern="1200" dirty="0" smtClean="0">
                          <a:solidFill>
                            <a:schemeClr val="dk1"/>
                          </a:solidFill>
                          <a:latin typeface="+mn-lt"/>
                          <a:ea typeface="+mn-ea"/>
                          <a:cs typeface="+mn-cs"/>
                        </a:rPr>
                        <a:t>日乌克兰安全局反恐行动中心第一副主任（顿涅茨克州和卢甘斯克州地区反恐行动主任）令№</a:t>
                      </a:r>
                      <a:r>
                        <a:rPr kumimoji="0" lang="ru-RU" altLang="zh-CN" sz="1800" kern="1200" dirty="0" smtClean="0">
                          <a:solidFill>
                            <a:schemeClr val="dk1"/>
                          </a:solidFill>
                          <a:latin typeface="+mn-lt"/>
                          <a:ea typeface="+mn-ea"/>
                          <a:cs typeface="+mn-cs"/>
                        </a:rPr>
                        <a:t> 415</a:t>
                      </a:r>
                      <a:endParaRPr kumimoji="0" lang="uk-UA" kern="1200" dirty="0" smtClean="0">
                        <a:solidFill>
                          <a:schemeClr val="dk1"/>
                        </a:solidFill>
                        <a:latin typeface="+mn-lt"/>
                        <a:ea typeface="+mn-ea"/>
                        <a:cs typeface="+mn-cs"/>
                      </a:endParaRPr>
                    </a:p>
                  </a:txBody>
                  <a:tcPr>
                    <a:solidFill>
                      <a:schemeClr val="accent2">
                        <a:lumMod val="20000"/>
                        <a:lumOff val="80000"/>
                      </a:schemeClr>
                    </a:solidFill>
                  </a:tcPr>
                </a:tc>
                <a:tc>
                  <a:txBody>
                    <a:bodyPr/>
                    <a:lstStyle/>
                    <a:p>
                      <a:pPr algn="ctr"/>
                      <a:endParaRPr kumimoji="0" lang="uk-UA" sz="1400" kern="1200" dirty="0" smtClean="0">
                        <a:solidFill>
                          <a:schemeClr val="dk1"/>
                        </a:solidFill>
                        <a:latin typeface="+mn-lt"/>
                        <a:ea typeface="+mn-ea"/>
                        <a:cs typeface="+mn-cs"/>
                      </a:endParaRPr>
                    </a:p>
                    <a:p>
                      <a:pPr algn="ctr"/>
                      <a:r>
                        <a:rPr kumimoji="0" lang="ru-RU" altLang="zh-CN" sz="1800" kern="1200" dirty="0" smtClean="0">
                          <a:solidFill>
                            <a:schemeClr val="dk1"/>
                          </a:solidFill>
                          <a:latin typeface="+mn-lt"/>
                          <a:ea typeface="+mn-ea"/>
                          <a:cs typeface="+mn-cs"/>
                        </a:rPr>
                        <a:t>1.1</a:t>
                      </a:r>
                      <a:r>
                        <a:rPr kumimoji="0" lang="zh-CN" altLang="zh-CN" sz="1800" kern="1200" dirty="0" smtClean="0">
                          <a:solidFill>
                            <a:schemeClr val="dk1"/>
                          </a:solidFill>
                          <a:latin typeface="+mn-lt"/>
                          <a:ea typeface="+mn-ea"/>
                          <a:cs typeface="+mn-cs"/>
                        </a:rPr>
                        <a:t>款</a:t>
                      </a:r>
                      <a:endParaRPr lang="ru-RU" sz="1400" dirty="0"/>
                    </a:p>
                  </a:txBody>
                  <a:tcP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kern="1200" dirty="0" smtClean="0">
                          <a:solidFill>
                            <a:schemeClr val="dk1"/>
                          </a:solidFill>
                          <a:latin typeface="+mn-lt"/>
                          <a:ea typeface="+mn-ea"/>
                          <a:cs typeface="+mn-cs"/>
                        </a:rPr>
                        <a:t>…</a:t>
                      </a:r>
                      <a:r>
                        <a:rPr kumimoji="0" lang="zh-CN" altLang="zh-CN" sz="1800" kern="1200" dirty="0" smtClean="0">
                          <a:solidFill>
                            <a:schemeClr val="dk1"/>
                          </a:solidFill>
                          <a:latin typeface="+mn-lt"/>
                          <a:ea typeface="+mn-ea"/>
                          <a:cs typeface="+mn-cs"/>
                        </a:rPr>
                        <a:t>防御工事、进出检查站的运行程序和冲突线穿越规则</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ru-RU" sz="18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kern="1200" dirty="0" smtClean="0">
                          <a:solidFill>
                            <a:schemeClr val="dk1"/>
                          </a:solidFill>
                          <a:latin typeface="+mn-lt"/>
                          <a:ea typeface="+mn-ea"/>
                          <a:cs typeface="+mn-cs"/>
                        </a:rPr>
                        <a:t>…</a:t>
                      </a:r>
                      <a:r>
                        <a:rPr kumimoji="0" lang="zh-CN" altLang="zh-CN" sz="1800" kern="1200" dirty="0" smtClean="0">
                          <a:solidFill>
                            <a:schemeClr val="dk1"/>
                          </a:solidFill>
                          <a:latin typeface="+mn-lt"/>
                          <a:ea typeface="+mn-ea"/>
                          <a:cs typeface="+mn-cs"/>
                        </a:rPr>
                        <a:t>规定在反恐行动区移动的一些监督问题</a:t>
                      </a:r>
                      <a:endParaRPr kumimoji="0" lang="ru-RU" sz="1800" kern="1200" dirty="0" smtClean="0">
                        <a:solidFill>
                          <a:schemeClr val="dk1"/>
                        </a:solidFill>
                        <a:latin typeface="+mn-lt"/>
                        <a:ea typeface="+mn-ea"/>
                        <a:cs typeface="+mn-cs"/>
                      </a:endParaRPr>
                    </a:p>
                  </a:txBody>
                  <a:tcPr>
                    <a:solidFill>
                      <a:schemeClr val="accent2">
                        <a:lumMod val="20000"/>
                        <a:lumOff val="80000"/>
                      </a:schemeClr>
                    </a:solidFill>
                  </a:tcPr>
                </a:tc>
              </a:tr>
              <a:tr h="370840">
                <a:tc>
                  <a:txBody>
                    <a:bodyPr/>
                    <a:lstStyle/>
                    <a:p>
                      <a:pPr algn="l">
                        <a:defRPr/>
                      </a:pPr>
                      <a:endParaRPr kumimoji="0" lang="uk-UA" kern="1200" dirty="0" smtClean="0">
                        <a:solidFill>
                          <a:schemeClr val="dk1"/>
                        </a:solidFill>
                        <a:latin typeface="+mn-lt"/>
                        <a:ea typeface="+mn-ea"/>
                        <a:cs typeface="+mn-cs"/>
                      </a:endParaRPr>
                    </a:p>
                  </a:txBody>
                  <a:tcPr>
                    <a:solidFill>
                      <a:schemeClr val="accent2">
                        <a:lumMod val="20000"/>
                        <a:lumOff val="80000"/>
                      </a:schemeClr>
                    </a:solidFill>
                  </a:tcPr>
                </a:tc>
                <a:tc>
                  <a:txBody>
                    <a:bodyPr/>
                    <a:lstStyle/>
                    <a:p>
                      <a:pPr algn="ctr"/>
                      <a:r>
                        <a:rPr kumimoji="0" lang="ru-RU" altLang="zh-CN" sz="1800" kern="1200" dirty="0" smtClean="0">
                          <a:solidFill>
                            <a:schemeClr val="dk1"/>
                          </a:solidFill>
                          <a:latin typeface="+mn-lt"/>
                          <a:ea typeface="+mn-ea"/>
                          <a:cs typeface="+mn-cs"/>
                        </a:rPr>
                        <a:t>7.2</a:t>
                      </a:r>
                      <a:r>
                        <a:rPr kumimoji="0" lang="zh-CN" altLang="zh-CN" sz="1800" kern="1200" dirty="0" smtClean="0">
                          <a:solidFill>
                            <a:schemeClr val="dk1"/>
                          </a:solidFill>
                          <a:latin typeface="+mn-lt"/>
                          <a:ea typeface="+mn-ea"/>
                          <a:cs typeface="+mn-cs"/>
                        </a:rPr>
                        <a:t>款</a:t>
                      </a:r>
                      <a:endParaRPr lang="ru-RU" sz="1400" dirty="0"/>
                    </a:p>
                  </a:txBody>
                  <a:tcPr>
                    <a:solidFill>
                      <a:schemeClr val="accent2">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ru-RU" sz="1800" kern="1200" dirty="0" smtClean="0">
                          <a:solidFill>
                            <a:schemeClr val="dk1"/>
                          </a:solidFill>
                          <a:latin typeface="+mn-lt"/>
                          <a:ea typeface="+mn-ea"/>
                          <a:cs typeface="+mn-cs"/>
                        </a:rPr>
                        <a:t>…</a:t>
                      </a:r>
                      <a:r>
                        <a:rPr kumimoji="0" lang="zh-CN" altLang="zh-CN" sz="1800" kern="1200" dirty="0" smtClean="0">
                          <a:solidFill>
                            <a:schemeClr val="dk1"/>
                          </a:solidFill>
                          <a:latin typeface="+mn-lt"/>
                          <a:ea typeface="+mn-ea"/>
                          <a:cs typeface="+mn-cs"/>
                        </a:rPr>
                        <a:t>通过邮局或电子渠道申请办理穿越冲突线许可证。</a:t>
                      </a:r>
                      <a:endParaRPr kumimoji="0" lang="ru-RU" sz="1800" kern="1200" dirty="0" smtClean="0">
                        <a:solidFill>
                          <a:schemeClr val="dk1"/>
                        </a:solidFill>
                        <a:latin typeface="+mn-lt"/>
                        <a:ea typeface="+mn-ea"/>
                        <a:cs typeface="+mn-cs"/>
                      </a:endParaRPr>
                    </a:p>
                  </a:txBody>
                  <a:tcPr>
                    <a:solidFill>
                      <a:schemeClr val="accent2">
                        <a:lumMod val="20000"/>
                        <a:lumOff val="80000"/>
                      </a:schemeClr>
                    </a:solidFill>
                  </a:tcPr>
                </a:tc>
              </a:tr>
            </a:tbl>
          </a:graphicData>
        </a:graphic>
      </p:graphicFrame>
      <p:sp>
        <p:nvSpPr>
          <p:cNvPr id="7" name="Прямоугольник 6"/>
          <p:cNvSpPr/>
          <p:nvPr/>
        </p:nvSpPr>
        <p:spPr>
          <a:xfrm>
            <a:off x="214282" y="1285860"/>
            <a:ext cx="8786874" cy="369332"/>
          </a:xfrm>
          <a:prstGeom prst="rect">
            <a:avLst/>
          </a:prstGeom>
        </p:spPr>
        <p:txBody>
          <a:bodyPr wrap="square">
            <a:spAutoFit/>
          </a:bodyPr>
          <a:lstStyle/>
          <a:p>
            <a:r>
              <a:rPr lang="zh-CN" altLang="zh-CN" dirty="0" smtClean="0"/>
              <a:t>公民和车辆沿顿涅茨克州和卢甘斯克州地区冲突线移动的临时监督程序。</a:t>
            </a:r>
            <a:endParaRPr lang="zh-CN" altLang="zh-CN"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3714750" y="2786063"/>
            <a:ext cx="5183188" cy="400050"/>
          </a:xfrm>
          <a:prstGeom prst="rect">
            <a:avLst/>
          </a:prstGeom>
          <a:noFill/>
          <a:ln w="9525">
            <a:noFill/>
            <a:miter lim="800000"/>
            <a:headEnd/>
            <a:tailEnd/>
          </a:ln>
          <a:effectLst/>
        </p:spPr>
        <p:txBody>
          <a:bodyPr>
            <a:spAutoFit/>
          </a:bodyPr>
          <a:lstStyle/>
          <a:p>
            <a:pPr algn="ctr">
              <a:buFont typeface="Arial" pitchFamily="34" charset="0"/>
              <a:buChar char="•"/>
              <a:defRPr/>
            </a:pPr>
            <a:endParaRPr lang="uk-UA" sz="2000" b="1" dirty="0">
              <a:solidFill>
                <a:srgbClr val="FFFF00"/>
              </a:solidFill>
              <a:effectLst>
                <a:outerShdw blurRad="38100" dist="38100" dir="2700000" algn="tl">
                  <a:srgbClr val="000000"/>
                </a:outerShdw>
              </a:effectLst>
              <a:latin typeface="Verdana" pitchFamily="34" charset="0"/>
            </a:endParaRPr>
          </a:p>
        </p:txBody>
      </p:sp>
      <p:sp>
        <p:nvSpPr>
          <p:cNvPr id="4" name="Прямоугольник 3"/>
          <p:cNvSpPr/>
          <p:nvPr/>
        </p:nvSpPr>
        <p:spPr>
          <a:xfrm>
            <a:off x="500115" y="1071545"/>
            <a:ext cx="7929537" cy="369332"/>
          </a:xfrm>
          <a:prstGeom prst="rect">
            <a:avLst/>
          </a:prstGeom>
        </p:spPr>
        <p:txBody>
          <a:bodyPr wrap="square">
            <a:spAutoFit/>
          </a:bodyPr>
          <a:lstStyle/>
          <a:p>
            <a:pPr algn="ctr">
              <a:defRPr/>
            </a:pPr>
            <a:r>
              <a:rPr lang="zh-CN" altLang="zh-CN" dirty="0" smtClean="0"/>
              <a:t>自然人在线申请注册流程图</a:t>
            </a:r>
            <a:endParaRPr lang="ru-RU" b="1" dirty="0" smtClean="0">
              <a:solidFill>
                <a:srgbClr val="C00000"/>
              </a:solidFill>
              <a:latin typeface="+mj-lt"/>
              <a:ea typeface="+mj-ea"/>
              <a:cs typeface="+mj-cs"/>
            </a:endParaRPr>
          </a:p>
        </p:txBody>
      </p:sp>
      <p:sp>
        <p:nvSpPr>
          <p:cNvPr id="20484" name="Rectangle 5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uk-UA"/>
          </a:p>
        </p:txBody>
      </p:sp>
      <p:sp>
        <p:nvSpPr>
          <p:cNvPr id="20" name="Прямоугольник 19"/>
          <p:cNvSpPr/>
          <p:nvPr/>
        </p:nvSpPr>
        <p:spPr>
          <a:xfrm>
            <a:off x="428596" y="597739"/>
            <a:ext cx="8572560" cy="523220"/>
          </a:xfrm>
          <a:prstGeom prst="rect">
            <a:avLst/>
          </a:prstGeom>
        </p:spPr>
        <p:txBody>
          <a:bodyPr wrap="square">
            <a:spAutoFit/>
          </a:bodyPr>
          <a:lstStyle/>
          <a:p>
            <a:r>
              <a:rPr lang="zh-CN" altLang="zh-CN" sz="2800" b="1" dirty="0" smtClean="0"/>
              <a:t>许可证办理流程图</a:t>
            </a:r>
            <a:endParaRPr lang="zh-CN" altLang="zh-CN" sz="2800" dirty="0"/>
          </a:p>
        </p:txBody>
      </p:sp>
      <p:graphicFrame>
        <p:nvGraphicFramePr>
          <p:cNvPr id="27" name="Схема 26"/>
          <p:cNvGraphicFramePr/>
          <p:nvPr>
            <p:extLst>
              <p:ext uri="{D42A27DB-BD31-4B8C-83A1-F6EECF244321}">
                <p14:modId xmlns:p14="http://schemas.microsoft.com/office/powerpoint/2010/main" val="299792029"/>
              </p:ext>
            </p:extLst>
          </p:nvPr>
        </p:nvGraphicFramePr>
        <p:xfrm>
          <a:off x="2357390" y="1525254"/>
          <a:ext cx="6786610" cy="50720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9" name="Овал 28"/>
          <p:cNvSpPr/>
          <p:nvPr/>
        </p:nvSpPr>
        <p:spPr>
          <a:xfrm>
            <a:off x="4786314" y="4383094"/>
            <a:ext cx="1928826" cy="617542"/>
          </a:xfrm>
          <a:prstGeom prst="ellipse">
            <a:avLst/>
          </a:prstGeom>
          <a:solidFill>
            <a:srgbClr val="92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进出检查站</a:t>
            </a:r>
            <a:endParaRPr lang="ru-RU" b="1" dirty="0"/>
          </a:p>
        </p:txBody>
      </p:sp>
      <p:sp>
        <p:nvSpPr>
          <p:cNvPr id="30" name="Стрелка вверх 29"/>
          <p:cNvSpPr/>
          <p:nvPr/>
        </p:nvSpPr>
        <p:spPr>
          <a:xfrm>
            <a:off x="5539112" y="5072074"/>
            <a:ext cx="415928" cy="285752"/>
          </a:xfrm>
          <a:prstGeom prst="up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7</a:t>
            </a:r>
            <a:endParaRPr lang="ru-RU" dirty="0"/>
          </a:p>
        </p:txBody>
      </p:sp>
      <p:sp>
        <p:nvSpPr>
          <p:cNvPr id="42" name="Овал 41"/>
          <p:cNvSpPr/>
          <p:nvPr/>
        </p:nvSpPr>
        <p:spPr>
          <a:xfrm>
            <a:off x="4786314" y="3214686"/>
            <a:ext cx="1928826" cy="617542"/>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身份</a:t>
            </a:r>
            <a:endParaRPr lang="ru-RU" b="1" dirty="0"/>
          </a:p>
        </p:txBody>
      </p:sp>
      <p:sp>
        <p:nvSpPr>
          <p:cNvPr id="43" name="Стрелка вверх 42"/>
          <p:cNvSpPr/>
          <p:nvPr/>
        </p:nvSpPr>
        <p:spPr>
          <a:xfrm>
            <a:off x="5668970" y="2857496"/>
            <a:ext cx="201614" cy="357190"/>
          </a:xfrm>
          <a:prstGeom prst="up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Стрелка вниз 43"/>
          <p:cNvSpPr/>
          <p:nvPr/>
        </p:nvSpPr>
        <p:spPr>
          <a:xfrm>
            <a:off x="5664208" y="3786190"/>
            <a:ext cx="214314" cy="428628"/>
          </a:xfrm>
          <a:prstGeom prst="down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45" name="Схема 44"/>
          <p:cNvGraphicFramePr/>
          <p:nvPr/>
        </p:nvGraphicFramePr>
        <p:xfrm>
          <a:off x="571472" y="1857364"/>
          <a:ext cx="1928826" cy="442915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47" name="Picture 2" descr="C:\Documents and Settings\KalitaIV\Рабочий стол\логотип_АТС.png"/>
          <p:cNvPicPr>
            <a:picLocks noChangeAspect="1" noChangeArrowheads="1"/>
          </p:cNvPicPr>
          <p:nvPr/>
        </p:nvPicPr>
        <p:blipFill>
          <a:blip r:embed="rId14" cstate="print">
            <a:duotone>
              <a:prstClr val="black"/>
              <a:schemeClr val="tx2">
                <a:tint val="45000"/>
                <a:satMod val="400000"/>
              </a:schemeClr>
            </a:duotone>
          </a:blip>
          <a:srcRect/>
          <a:stretch>
            <a:fillRect/>
          </a:stretch>
        </p:blipFill>
        <p:spPr bwMode="auto">
          <a:xfrm>
            <a:off x="8423334" y="-24"/>
            <a:ext cx="720698" cy="720698"/>
          </a:xfrm>
          <a:prstGeom prst="rect">
            <a:avLst/>
          </a:prstGeom>
          <a:noFill/>
        </p:spPr>
      </p:pic>
    </p:spTree>
    <p:custDataLst>
      <p:tags r:id="rId1"/>
    </p:custDataLst>
    <p:extLst>
      <p:ext uri="{BB962C8B-B14F-4D97-AF65-F5344CB8AC3E}">
        <p14:creationId xmlns:p14="http://schemas.microsoft.com/office/powerpoint/2010/main" val="4083940211"/>
      </p:ext>
    </p:extLst>
  </p:cSld>
  <p:clrMapOvr>
    <a:masterClrMapping/>
  </p:clrMapOvr>
  <p:transition advClick="0">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500042"/>
            <a:ext cx="8229600" cy="1066800"/>
          </a:xfrm>
        </p:spPr>
        <p:txBody>
          <a:bodyPr>
            <a:noAutofit/>
          </a:bodyPr>
          <a:lstStyle/>
          <a:p>
            <a:pPr marL="624078" indent="-514350"/>
            <a:r>
              <a:rPr lang="zh-CN" altLang="en-US" sz="2800" b="1" dirty="0"/>
              <a:t>许可证办理机制</a:t>
            </a:r>
            <a:endParaRPr lang="uk-UA" sz="2800" b="1" dirty="0" smtClean="0">
              <a:solidFill>
                <a:srgbClr val="C00000"/>
              </a:solidFill>
            </a:endParaRPr>
          </a:p>
        </p:txBody>
      </p:sp>
      <p:sp>
        <p:nvSpPr>
          <p:cNvPr id="3" name="Содержимое 2"/>
          <p:cNvSpPr>
            <a:spLocks noGrp="1"/>
          </p:cNvSpPr>
          <p:nvPr>
            <p:ph idx="1"/>
          </p:nvPr>
        </p:nvSpPr>
        <p:spPr/>
        <p:txBody>
          <a:bodyPr>
            <a:normAutofit/>
          </a:bodyPr>
          <a:lstStyle/>
          <a:p>
            <a:pPr marL="624078" indent="-514350">
              <a:buClr>
                <a:srgbClr val="C00000"/>
              </a:buClr>
              <a:buFont typeface="+mj-lt"/>
              <a:buAutoNum type="arabicPeriod"/>
            </a:pPr>
            <a:endParaRPr lang="uk-UA" sz="3600" dirty="0" smtClean="0"/>
          </a:p>
          <a:p>
            <a:pPr marL="624078" indent="-514350">
              <a:buClr>
                <a:srgbClr val="C00000"/>
              </a:buClr>
              <a:buNone/>
            </a:pPr>
            <a:endParaRPr lang="uk-UA" sz="3600" dirty="0" smtClean="0"/>
          </a:p>
          <a:p>
            <a:pPr marL="624078" indent="-514350" algn="r">
              <a:buClr>
                <a:srgbClr val="C00000"/>
              </a:buClr>
              <a:buNone/>
            </a:pPr>
            <a:endParaRPr lang="uk-UA" sz="2300" b="1" i="1" dirty="0" smtClean="0"/>
          </a:p>
          <a:p>
            <a:pPr marL="624078" indent="-514350">
              <a:buClr>
                <a:srgbClr val="C00000"/>
              </a:buClr>
              <a:buFont typeface="+mj-lt"/>
              <a:buAutoNum type="arabicPeriod"/>
            </a:pPr>
            <a:endParaRPr lang="uk-UA" dirty="0" smtClean="0"/>
          </a:p>
          <a:p>
            <a:pPr marL="624078" indent="-514350">
              <a:buClr>
                <a:srgbClr val="C00000"/>
              </a:buClr>
              <a:buFont typeface="+mj-lt"/>
              <a:buAutoNum type="arabicPeriod"/>
            </a:pPr>
            <a:endParaRPr lang="uk-UA" dirty="0" smtClean="0"/>
          </a:p>
          <a:p>
            <a:pPr marL="624078" indent="-514350">
              <a:buClr>
                <a:srgbClr val="C00000"/>
              </a:buClr>
              <a:buFont typeface="+mj-lt"/>
              <a:buAutoNum type="arabicPeriod"/>
            </a:pPr>
            <a:endParaRPr lang="uk-UA" dirty="0" smtClean="0"/>
          </a:p>
          <a:p>
            <a:pPr marL="624078" indent="-514350">
              <a:buClr>
                <a:srgbClr val="C00000"/>
              </a:buClr>
              <a:buFont typeface="+mj-lt"/>
              <a:buAutoNum type="arabicPeriod"/>
            </a:pPr>
            <a:endParaRPr lang="uk-UA" dirty="0" smtClean="0"/>
          </a:p>
          <a:p>
            <a:pPr marL="624078" indent="-514350">
              <a:buClr>
                <a:srgbClr val="C00000"/>
              </a:buClr>
              <a:buNone/>
            </a:pPr>
            <a:endParaRPr lang="ru-RU" dirty="0"/>
          </a:p>
        </p:txBody>
      </p:sp>
      <p:pic>
        <p:nvPicPr>
          <p:cNvPr id="4" name="Picture 2" descr="C:\Documents and Settings\KalitaIV\Рабочий стол\логотип_АТС.png"/>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8423334" y="-24"/>
            <a:ext cx="720698" cy="720698"/>
          </a:xfrm>
          <a:prstGeom prst="rect">
            <a:avLst/>
          </a:prstGeom>
          <a:noFill/>
        </p:spPr>
      </p:pic>
      <p:sp>
        <p:nvSpPr>
          <p:cNvPr id="5" name="Содержимое 2"/>
          <p:cNvSpPr txBox="1">
            <a:spLocks/>
          </p:cNvSpPr>
          <p:nvPr/>
        </p:nvSpPr>
        <p:spPr>
          <a:xfrm>
            <a:off x="357158" y="1142984"/>
            <a:ext cx="8229600" cy="4788610"/>
          </a:xfrm>
          <a:prstGeom prst="rect">
            <a:avLst/>
          </a:prstGeom>
        </p:spPr>
        <p:txBody>
          <a:bodyPr vert="horz">
            <a:normAutofit/>
          </a:bodyPr>
          <a:lstStyle/>
          <a:p>
            <a:pPr marL="624078" marR="0" lvl="0" indent="-514350" algn="l" defTabSz="914400" rtl="0" eaLnBrk="1" fontAlgn="auto" latinLnBrk="0" hangingPunct="1">
              <a:lnSpc>
                <a:spcPct val="100000"/>
              </a:lnSpc>
              <a:spcBef>
                <a:spcPts val="300"/>
              </a:spcBef>
              <a:spcAft>
                <a:spcPts val="0"/>
              </a:spcAft>
              <a:buClr>
                <a:srgbClr val="C00000"/>
              </a:buClr>
              <a:buSzTx/>
              <a:tabLst/>
              <a:defRPr/>
            </a:pPr>
            <a:endParaRPr kumimoji="0" lang="uk-UA" sz="2800" b="0" i="0" u="none" strike="noStrike" kern="1200" cap="none" spc="0" normalizeH="0" baseline="0" noProof="0" dirty="0" smtClean="0">
              <a:ln>
                <a:noFill/>
              </a:ln>
              <a:solidFill>
                <a:schemeClr val="tx1"/>
              </a:solidFill>
              <a:effectLst/>
              <a:uLnTx/>
              <a:uFillTx/>
              <a:latin typeface="+mn-lt"/>
              <a:ea typeface="+mn-ea"/>
              <a:cs typeface="+mn-cs"/>
            </a:endParaRPr>
          </a:p>
          <a:p>
            <a:pPr marL="624078" marR="0" lvl="0" indent="-514350" algn="l" defTabSz="914400" rtl="0" eaLnBrk="1" fontAlgn="auto" latinLnBrk="0" hangingPunct="1">
              <a:lnSpc>
                <a:spcPct val="100000"/>
              </a:lnSpc>
              <a:spcBef>
                <a:spcPts val="300"/>
              </a:spcBef>
              <a:spcAft>
                <a:spcPts val="0"/>
              </a:spcAft>
              <a:buClr>
                <a:srgbClr val="C00000"/>
              </a:buClr>
              <a:buSzTx/>
              <a:buFont typeface="Georgia"/>
              <a:buChar char="•"/>
              <a:tabLst/>
              <a:defRPr/>
            </a:pPr>
            <a:endParaRPr kumimoji="0" lang="uk-UA" sz="2800" b="0" i="0" u="none" strike="noStrike" kern="1200" cap="none" spc="0" normalizeH="0" baseline="0" noProof="0" dirty="0" smtClean="0">
              <a:ln>
                <a:noFill/>
              </a:ln>
              <a:solidFill>
                <a:schemeClr val="tx1"/>
              </a:solidFill>
              <a:effectLst/>
              <a:uLnTx/>
              <a:uFillTx/>
              <a:latin typeface="+mn-lt"/>
              <a:ea typeface="+mn-ea"/>
              <a:cs typeface="+mn-cs"/>
            </a:endParaRPr>
          </a:p>
          <a:p>
            <a:pPr marL="624078" marR="0" lvl="0" indent="-514350" algn="l" defTabSz="914400" rtl="0" eaLnBrk="1" fontAlgn="auto" latinLnBrk="0" hangingPunct="1">
              <a:lnSpc>
                <a:spcPct val="100000"/>
              </a:lnSpc>
              <a:spcBef>
                <a:spcPts val="300"/>
              </a:spcBef>
              <a:spcAft>
                <a:spcPts val="0"/>
              </a:spcAft>
              <a:buClr>
                <a:srgbClr val="C00000"/>
              </a:buClr>
              <a:buSzTx/>
              <a:buFont typeface="Georgia"/>
              <a:buChar char="•"/>
              <a:tabLst/>
              <a:defRPr/>
            </a:pPr>
            <a:endParaRPr kumimoji="0" lang="uk-UA" sz="2800" b="0" i="0" u="none" strike="noStrike" kern="1200" cap="none" spc="0" normalizeH="0" baseline="0" noProof="0" dirty="0" smtClean="0">
              <a:ln>
                <a:noFill/>
              </a:ln>
              <a:solidFill>
                <a:schemeClr val="tx1"/>
              </a:solidFill>
              <a:effectLst/>
              <a:uLnTx/>
              <a:uFillTx/>
              <a:latin typeface="+mn-lt"/>
              <a:ea typeface="+mn-ea"/>
              <a:cs typeface="+mn-cs"/>
            </a:endParaRPr>
          </a:p>
          <a:p>
            <a:pPr marL="624078" marR="0" lvl="0" indent="-514350" algn="l" defTabSz="914400" rtl="0" eaLnBrk="1" fontAlgn="auto" latinLnBrk="0" hangingPunct="1">
              <a:lnSpc>
                <a:spcPct val="100000"/>
              </a:lnSpc>
              <a:spcBef>
                <a:spcPts val="300"/>
              </a:spcBef>
              <a:spcAft>
                <a:spcPts val="0"/>
              </a:spcAft>
              <a:buClr>
                <a:srgbClr val="C00000"/>
              </a:buClr>
              <a:buSzTx/>
              <a:buFont typeface="Georgia"/>
              <a:buNone/>
              <a:tabLst/>
              <a:defRPr/>
            </a:pPr>
            <a:endParaRPr kumimoji="0" lang="ru-RU" sz="28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14" name="Схема 13"/>
          <p:cNvGraphicFramePr/>
          <p:nvPr>
            <p:extLst>
              <p:ext uri="{D42A27DB-BD31-4B8C-83A1-F6EECF244321}">
                <p14:modId xmlns:p14="http://schemas.microsoft.com/office/powerpoint/2010/main" val="2652564138"/>
              </p:ext>
            </p:extLst>
          </p:nvPr>
        </p:nvGraphicFramePr>
        <p:xfrm>
          <a:off x="214282" y="3365528"/>
          <a:ext cx="4024298" cy="2349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Заголовок 1"/>
          <p:cNvSpPr txBox="1">
            <a:spLocks/>
          </p:cNvSpPr>
          <p:nvPr/>
        </p:nvSpPr>
        <p:spPr>
          <a:xfrm>
            <a:off x="1500166" y="1500174"/>
            <a:ext cx="1571636" cy="714380"/>
          </a:xfrm>
          <a:prstGeom prst="rect">
            <a:avLst/>
          </a:prstGeom>
        </p:spPr>
        <p:txBody>
          <a:bodyPr vert="horz" anchor="ctr">
            <a:normAutofit/>
          </a:bodyPr>
          <a:lstStyle/>
          <a:p>
            <a:pPr marL="624078" lvl="0" indent="-514350">
              <a:spcBef>
                <a:spcPct val="0"/>
              </a:spcBef>
              <a:defRPr/>
            </a:pPr>
            <a:r>
              <a:rPr lang="zh-CN" altLang="en-US" sz="2800" b="1" u="sng" dirty="0"/>
              <a:t>过去</a:t>
            </a:r>
            <a:endParaRPr kumimoji="0" lang="uk-UA" sz="900" i="0" u="sng" strike="noStrike" kern="1200" cap="none" spc="0" normalizeH="0" baseline="0" noProof="0" dirty="0" smtClean="0">
              <a:ln>
                <a:noFill/>
              </a:ln>
              <a:solidFill>
                <a:srgbClr val="FF0909"/>
              </a:solidFill>
              <a:effectLst/>
              <a:uLnTx/>
              <a:uFillTx/>
              <a:latin typeface="+mj-lt"/>
              <a:ea typeface="+mj-ea"/>
              <a:cs typeface="+mj-cs"/>
            </a:endParaRPr>
          </a:p>
        </p:txBody>
      </p:sp>
      <p:sp>
        <p:nvSpPr>
          <p:cNvPr id="19" name="Заголовок 1"/>
          <p:cNvSpPr txBox="1">
            <a:spLocks/>
          </p:cNvSpPr>
          <p:nvPr/>
        </p:nvSpPr>
        <p:spPr>
          <a:xfrm>
            <a:off x="6215074" y="1500174"/>
            <a:ext cx="1714512" cy="785818"/>
          </a:xfrm>
          <a:prstGeom prst="rect">
            <a:avLst/>
          </a:prstGeom>
        </p:spPr>
        <p:txBody>
          <a:bodyPr vert="horz" anchor="ctr">
            <a:normAutofit/>
          </a:bodyPr>
          <a:lstStyle/>
          <a:p>
            <a:pPr marL="624078" lvl="0" indent="-514350">
              <a:spcBef>
                <a:spcPct val="0"/>
              </a:spcBef>
              <a:defRPr/>
            </a:pPr>
            <a:r>
              <a:rPr lang="zh-CN" altLang="en-US" sz="2800" b="1" u="sng" dirty="0"/>
              <a:t>现在</a:t>
            </a:r>
            <a:endParaRPr kumimoji="0" lang="uk-UA" sz="2800" i="0" u="sng" strike="noStrike" kern="1200" cap="none" spc="0" normalizeH="0" baseline="0" noProof="0" dirty="0" smtClean="0">
              <a:ln>
                <a:noFill/>
              </a:ln>
              <a:solidFill>
                <a:srgbClr val="4F8747"/>
              </a:solidFill>
              <a:effectLst/>
              <a:uLnTx/>
              <a:uFillTx/>
              <a:latin typeface="+mj-lt"/>
              <a:ea typeface="+mj-ea"/>
              <a:cs typeface="+mj-cs"/>
            </a:endParaRPr>
          </a:p>
        </p:txBody>
      </p:sp>
      <p:grpSp>
        <p:nvGrpSpPr>
          <p:cNvPr id="20" name="Группа 19"/>
          <p:cNvGrpSpPr/>
          <p:nvPr/>
        </p:nvGrpSpPr>
        <p:grpSpPr>
          <a:xfrm>
            <a:off x="571472" y="2285992"/>
            <a:ext cx="3286148" cy="814495"/>
            <a:chOff x="1503089" y="103"/>
            <a:chExt cx="1018119" cy="814495"/>
          </a:xfrm>
        </p:grpSpPr>
        <p:sp>
          <p:nvSpPr>
            <p:cNvPr id="21" name="Скругленный прямоугольник 20"/>
            <p:cNvSpPr/>
            <p:nvPr/>
          </p:nvSpPr>
          <p:spPr>
            <a:xfrm>
              <a:off x="1503089" y="103"/>
              <a:ext cx="1018119" cy="814495"/>
            </a:xfrm>
            <a:prstGeom prst="roundRect">
              <a:avLst>
                <a:gd name="adj" fmla="val 10000"/>
              </a:avLst>
            </a:pr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Скругленный прямоугольник 4"/>
            <p:cNvSpPr/>
            <p:nvPr/>
          </p:nvSpPr>
          <p:spPr>
            <a:xfrm>
              <a:off x="1526945" y="23959"/>
              <a:ext cx="970407" cy="7667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endParaRPr lang="ru-RU" sz="1200" kern="1200" dirty="0"/>
            </a:p>
          </p:txBody>
        </p:sp>
      </p:grpSp>
      <p:graphicFrame>
        <p:nvGraphicFramePr>
          <p:cNvPr id="23" name="Схема 22"/>
          <p:cNvGraphicFramePr/>
          <p:nvPr>
            <p:extLst>
              <p:ext uri="{D42A27DB-BD31-4B8C-83A1-F6EECF244321}">
                <p14:modId xmlns:p14="http://schemas.microsoft.com/office/powerpoint/2010/main" val="1334228829"/>
              </p:ext>
            </p:extLst>
          </p:nvPr>
        </p:nvGraphicFramePr>
        <p:xfrm>
          <a:off x="4976858" y="3365528"/>
          <a:ext cx="4024298" cy="234948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24" name="Группа 23"/>
          <p:cNvGrpSpPr/>
          <p:nvPr/>
        </p:nvGrpSpPr>
        <p:grpSpPr>
          <a:xfrm>
            <a:off x="5334048" y="2285992"/>
            <a:ext cx="3286148" cy="814495"/>
            <a:chOff x="1503089" y="103"/>
            <a:chExt cx="1018119" cy="814495"/>
          </a:xfrm>
        </p:grpSpPr>
        <p:sp>
          <p:nvSpPr>
            <p:cNvPr id="25" name="Скругленный прямоугольник 24"/>
            <p:cNvSpPr/>
            <p:nvPr/>
          </p:nvSpPr>
          <p:spPr>
            <a:xfrm>
              <a:off x="1503089" y="103"/>
              <a:ext cx="1018119" cy="814495"/>
            </a:xfrm>
            <a:prstGeom prst="roundRect">
              <a:avLst>
                <a:gd name="adj" fmla="val 10000"/>
              </a:avLst>
            </a:pr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Скругленный прямоугольник 4"/>
            <p:cNvSpPr/>
            <p:nvPr/>
          </p:nvSpPr>
          <p:spPr>
            <a:xfrm>
              <a:off x="1526945" y="23959"/>
              <a:ext cx="970407" cy="7667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endParaRPr lang="ru-RU" sz="1200" kern="1200" dirty="0">
                <a:solidFill>
                  <a:schemeClr val="bg1"/>
                </a:solidFill>
              </a:endParaRPr>
            </a:p>
          </p:txBody>
        </p:sp>
      </p:grpSp>
      <p:cxnSp>
        <p:nvCxnSpPr>
          <p:cNvPr id="27" name="Прямая соединительная линия 26"/>
          <p:cNvCxnSpPr/>
          <p:nvPr/>
        </p:nvCxnSpPr>
        <p:spPr>
          <a:xfrm rot="16200000" flipH="1">
            <a:off x="2233578" y="4090974"/>
            <a:ext cx="4791116" cy="28604"/>
          </a:xfrm>
          <a:prstGeom prst="line">
            <a:avLst/>
          </a:prstGeom>
          <a:ln w="9525" cmpd="sng">
            <a:solidFill>
              <a:schemeClr val="accent2">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rot="10800000" flipV="1">
            <a:off x="7929586" y="4286256"/>
            <a:ext cx="1071570" cy="10001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7858148" y="4286256"/>
            <a:ext cx="1143008" cy="10001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571472" y="2214554"/>
            <a:ext cx="3568480" cy="1200329"/>
          </a:xfrm>
          <a:prstGeom prst="rect">
            <a:avLst/>
          </a:prstGeom>
        </p:spPr>
        <p:txBody>
          <a:bodyPr wrap="square">
            <a:spAutoFit/>
          </a:bodyPr>
          <a:lstStyle/>
          <a:p>
            <a:r>
              <a:rPr lang="zh-CN" altLang="en-US" dirty="0"/>
              <a:t>扫描复印以下文件：</a:t>
            </a:r>
            <a:endParaRPr lang="ru-RU" dirty="0"/>
          </a:p>
          <a:p>
            <a:r>
              <a:rPr lang="zh-CN" altLang="en-US" dirty="0"/>
              <a:t>护照，身份证，照片，进入目的，孩子的出生证明。</a:t>
            </a:r>
            <a:endParaRPr lang="ru-RU" dirty="0"/>
          </a:p>
          <a:p>
            <a:r>
              <a:rPr lang="ru-RU" dirty="0"/>
              <a:t> </a:t>
            </a:r>
          </a:p>
        </p:txBody>
      </p:sp>
      <p:sp>
        <p:nvSpPr>
          <p:cNvPr id="8" name="矩形 7"/>
          <p:cNvSpPr/>
          <p:nvPr/>
        </p:nvSpPr>
        <p:spPr>
          <a:xfrm>
            <a:off x="6652353" y="2512158"/>
            <a:ext cx="649537" cy="369332"/>
          </a:xfrm>
          <a:prstGeom prst="rect">
            <a:avLst/>
          </a:prstGeom>
        </p:spPr>
        <p:txBody>
          <a:bodyPr wrap="none">
            <a:spAutoFit/>
          </a:bodyPr>
          <a:lstStyle/>
          <a:p>
            <a:r>
              <a:rPr lang="zh-CN" altLang="en-US" b="1" dirty="0"/>
              <a:t>申请</a:t>
            </a:r>
            <a:endParaRPr lang="ru-RU" dirty="0"/>
          </a:p>
        </p:txBody>
      </p:sp>
    </p:spTree>
  </p:cSld>
  <p:clrMapOvr>
    <a:masterClrMapping/>
  </p:clrMapOvr>
  <p:transition>
    <p:dissolv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
</p:tagLst>
</file>

<file path=ppt/tags/tag2.xml><?xml version="1.0" encoding="utf-8"?>
<p:tagLst xmlns:a="http://schemas.openxmlformats.org/drawingml/2006/main" xmlns:r="http://schemas.openxmlformats.org/officeDocument/2006/relationships" xmlns:p="http://schemas.openxmlformats.org/presentationml/2006/main">
  <p:tag name="TIMING" val="|1.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docProps/app.xml><?xml version="1.0" encoding="utf-8"?>
<Properties xmlns="http://schemas.openxmlformats.org/officeDocument/2006/extended-properties" xmlns:vt="http://schemas.openxmlformats.org/officeDocument/2006/docPropsVTypes">
  <Template/>
  <TotalTime>1764</TotalTime>
  <Words>820</Words>
  <Application>Microsoft Office PowerPoint</Application>
  <PresentationFormat>全屏显示(4:3)</PresentationFormat>
  <Paragraphs>252</Paragraphs>
  <Slides>17</Slides>
  <Notes>17</Notes>
  <HiddenSlides>0</HiddenSlides>
  <MMClips>0</MMClips>
  <ScaleCrop>false</ScaleCrop>
  <HeadingPairs>
    <vt:vector size="4" baseType="variant">
      <vt:variant>
        <vt:lpstr>主题</vt:lpstr>
      </vt:variant>
      <vt:variant>
        <vt:i4>1</vt:i4>
      </vt:variant>
      <vt:variant>
        <vt:lpstr>幻灯片标题</vt:lpstr>
      </vt:variant>
      <vt:variant>
        <vt:i4>17</vt:i4>
      </vt:variant>
    </vt:vector>
  </HeadingPairs>
  <TitlesOfParts>
    <vt:vector size="18" baseType="lpstr">
      <vt:lpstr>Городская</vt:lpstr>
      <vt:lpstr> 穿越分界线的监督体系 </vt:lpstr>
      <vt:lpstr>PowerPoint 演示文稿</vt:lpstr>
      <vt:lpstr>国境线和进出检查站</vt:lpstr>
      <vt:lpstr>PowerPoint 演示文稿</vt:lpstr>
      <vt:lpstr>目标：</vt:lpstr>
      <vt:lpstr>法律基础 </vt:lpstr>
      <vt:lpstr>法律基础</vt:lpstr>
      <vt:lpstr>PowerPoint 演示文稿</vt:lpstr>
      <vt:lpstr>许可证办理机制</vt:lpstr>
      <vt:lpstr>所需文件列表</vt:lpstr>
      <vt:lpstr>身份验证</vt:lpstr>
      <vt:lpstr>填写申请及审查结果</vt:lpstr>
      <vt:lpstr>准许穿过冲突线</vt:lpstr>
      <vt:lpstr>PowerPoint 演示文稿</vt:lpstr>
      <vt:lpstr>     </vt:lpstr>
      <vt:lpstr>动态情况</vt:lpstr>
      <vt:lpstr>动态情况</vt:lpstr>
    </vt:vector>
  </TitlesOfParts>
  <Company>D-Soft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Інформаційний центр  Штабу АТЦ при СБ України</dc:title>
  <dc:creator>KalitaIV</dc:creator>
  <cp:lastModifiedBy>lena.chen-ua</cp:lastModifiedBy>
  <cp:revision>177</cp:revision>
  <dcterms:created xsi:type="dcterms:W3CDTF">2015-04-20T17:43:35Z</dcterms:created>
  <dcterms:modified xsi:type="dcterms:W3CDTF">2015-07-21T09:47:05Z</dcterms:modified>
</cp:coreProperties>
</file>